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12" r:id="rId2"/>
  </p:sldMasterIdLst>
  <p:sldIdLst>
    <p:sldId id="256" r:id="rId3"/>
    <p:sldId id="257" r:id="rId4"/>
    <p:sldId id="258" r:id="rId5"/>
    <p:sldId id="259" r:id="rId6"/>
    <p:sldId id="260" r:id="rId7"/>
    <p:sldId id="261" r:id="rId8"/>
    <p:sldId id="262" r:id="rId9"/>
    <p:sldId id="263" r:id="rId10"/>
    <p:sldId id="266" r:id="rId11"/>
    <p:sldId id="267" r:id="rId12"/>
    <p:sldId id="268" r:id="rId13"/>
    <p:sldId id="269"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2A16A-E710-4BE8-8F47-DF768EA9A50C}" v="7" dt="2022-06-15T09:10:33.031"/>
    <p1510:client id="{DD4784DD-F0A9-1573-FA90-2AE421AC1677}" v="459" dt="2022-06-15T10:23:40.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902971-7BCF-4130-B40F-255308D599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99A62F-0E2A-4E89-95CC-4DC81386FDA6}">
      <dgm:prSet/>
      <dgm:spPr/>
      <dgm:t>
        <a:bodyPr/>
        <a:lstStyle/>
        <a:p>
          <a:r>
            <a:rPr lang="en-US"/>
            <a:t>The objective of our project is to analyze a list of  7,000+ electronic products given with pricing information.</a:t>
          </a:r>
        </a:p>
      </dgm:t>
    </dgm:pt>
    <dgm:pt modelId="{8F509716-8DE2-4E58-8B83-0137CF024164}" type="parTrans" cxnId="{FB2867B7-8124-4805-97DB-000A84584A18}">
      <dgm:prSet/>
      <dgm:spPr/>
      <dgm:t>
        <a:bodyPr/>
        <a:lstStyle/>
        <a:p>
          <a:endParaRPr lang="en-US"/>
        </a:p>
      </dgm:t>
    </dgm:pt>
    <dgm:pt modelId="{CA9819BE-7CA7-4263-904F-BF4762AA7B0A}" type="sibTrans" cxnId="{FB2867B7-8124-4805-97DB-000A84584A18}">
      <dgm:prSet/>
      <dgm:spPr/>
      <dgm:t>
        <a:bodyPr/>
        <a:lstStyle/>
        <a:p>
          <a:endParaRPr lang="en-US"/>
        </a:p>
      </dgm:t>
    </dgm:pt>
    <dgm:pt modelId="{51727E9A-FE3F-4465-9F62-12E00F2C9D08}">
      <dgm:prSet/>
      <dgm:spPr/>
      <dgm:t>
        <a:bodyPr/>
        <a:lstStyle/>
        <a:p>
          <a:r>
            <a:rPr lang="en-US"/>
            <a:t>Our Retail Sales data has been used to identify retail industry trends in pricing strategies</a:t>
          </a:r>
        </a:p>
      </dgm:t>
    </dgm:pt>
    <dgm:pt modelId="{CCA7D746-5EF9-4B35-AB2A-266B60F8C176}" type="parTrans" cxnId="{606255D8-761E-4AA3-97B4-57D70504BF17}">
      <dgm:prSet/>
      <dgm:spPr/>
      <dgm:t>
        <a:bodyPr/>
        <a:lstStyle/>
        <a:p>
          <a:endParaRPr lang="en-US"/>
        </a:p>
      </dgm:t>
    </dgm:pt>
    <dgm:pt modelId="{51F42A39-6FE9-448D-A638-04C5C1C047B8}" type="sibTrans" cxnId="{606255D8-761E-4AA3-97B4-57D70504BF17}">
      <dgm:prSet/>
      <dgm:spPr/>
      <dgm:t>
        <a:bodyPr/>
        <a:lstStyle/>
        <a:p>
          <a:endParaRPr lang="en-US"/>
        </a:p>
      </dgm:t>
    </dgm:pt>
    <dgm:pt modelId="{92167D61-F1ED-41FC-8DB3-759A0E0F4B34}">
      <dgm:prSet/>
      <dgm:spPr/>
      <dgm:t>
        <a:bodyPr/>
        <a:lstStyle/>
        <a:p>
          <a:r>
            <a:rPr lang="en-US"/>
            <a:t>Our project can pursue goals related to one or more of these areas like sales, suggestions, quality, profit and satisfaction of publics through reviews. </a:t>
          </a:r>
        </a:p>
      </dgm:t>
    </dgm:pt>
    <dgm:pt modelId="{28FD31F0-4A0E-45A0-B156-FC76828B7A4B}" type="parTrans" cxnId="{6EEB30B9-C0A4-4FA3-ACFA-FBE29071A37A}">
      <dgm:prSet/>
      <dgm:spPr/>
      <dgm:t>
        <a:bodyPr/>
        <a:lstStyle/>
        <a:p>
          <a:endParaRPr lang="en-US"/>
        </a:p>
      </dgm:t>
    </dgm:pt>
    <dgm:pt modelId="{92CF4273-3962-4400-879A-937DB59B871A}" type="sibTrans" cxnId="{6EEB30B9-C0A4-4FA3-ACFA-FBE29071A37A}">
      <dgm:prSet/>
      <dgm:spPr/>
      <dgm:t>
        <a:bodyPr/>
        <a:lstStyle/>
        <a:p>
          <a:endParaRPr lang="en-US"/>
        </a:p>
      </dgm:t>
    </dgm:pt>
    <dgm:pt modelId="{CC3BB4DA-5E74-4927-925A-C92F20B6490C}" type="pres">
      <dgm:prSet presAssocID="{51902971-7BCF-4130-B40F-255308D599E4}" presName="root" presStyleCnt="0">
        <dgm:presLayoutVars>
          <dgm:dir/>
          <dgm:resizeHandles val="exact"/>
        </dgm:presLayoutVars>
      </dgm:prSet>
      <dgm:spPr/>
    </dgm:pt>
    <dgm:pt modelId="{3C65F3BE-0AFE-4E3F-B120-427EB2021B05}" type="pres">
      <dgm:prSet presAssocID="{FB99A62F-0E2A-4E89-95CC-4DC81386FDA6}" presName="compNode" presStyleCnt="0"/>
      <dgm:spPr/>
    </dgm:pt>
    <dgm:pt modelId="{71F1F816-8989-4C84-A096-A8AF6D0890F6}" type="pres">
      <dgm:prSet presAssocID="{FB99A62F-0E2A-4E89-95CC-4DC81386FDA6}" presName="bgRect" presStyleLbl="bgShp" presStyleIdx="0" presStyleCnt="3"/>
      <dgm:spPr/>
    </dgm:pt>
    <dgm:pt modelId="{0416B467-3D93-4799-AE3D-DE8C92C0BEDB}" type="pres">
      <dgm:prSet presAssocID="{FB99A62F-0E2A-4E89-95CC-4DC81386FD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5E3ADF9C-9F92-4849-B1BF-AD08BA604CB5}" type="pres">
      <dgm:prSet presAssocID="{FB99A62F-0E2A-4E89-95CC-4DC81386FDA6}" presName="spaceRect" presStyleCnt="0"/>
      <dgm:spPr/>
    </dgm:pt>
    <dgm:pt modelId="{02DB8AEA-AB41-4B4C-8C07-E5D052D3D1AE}" type="pres">
      <dgm:prSet presAssocID="{FB99A62F-0E2A-4E89-95CC-4DC81386FDA6}" presName="parTx" presStyleLbl="revTx" presStyleIdx="0" presStyleCnt="3">
        <dgm:presLayoutVars>
          <dgm:chMax val="0"/>
          <dgm:chPref val="0"/>
        </dgm:presLayoutVars>
      </dgm:prSet>
      <dgm:spPr/>
    </dgm:pt>
    <dgm:pt modelId="{CC3FD824-BF6D-4374-B03F-04ED1FFD2131}" type="pres">
      <dgm:prSet presAssocID="{CA9819BE-7CA7-4263-904F-BF4762AA7B0A}" presName="sibTrans" presStyleCnt="0"/>
      <dgm:spPr/>
    </dgm:pt>
    <dgm:pt modelId="{A4E58411-E7E2-471C-ADFD-214B4DB483A9}" type="pres">
      <dgm:prSet presAssocID="{51727E9A-FE3F-4465-9F62-12E00F2C9D08}" presName="compNode" presStyleCnt="0"/>
      <dgm:spPr/>
    </dgm:pt>
    <dgm:pt modelId="{3D692258-8E0F-4859-8DB3-3038CFA70B8A}" type="pres">
      <dgm:prSet presAssocID="{51727E9A-FE3F-4465-9F62-12E00F2C9D08}" presName="bgRect" presStyleLbl="bgShp" presStyleIdx="1" presStyleCnt="3"/>
      <dgm:spPr/>
    </dgm:pt>
    <dgm:pt modelId="{B9B39011-1031-401E-98FF-313B85CCA4E5}" type="pres">
      <dgm:prSet presAssocID="{51727E9A-FE3F-4465-9F62-12E00F2C9D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5E28C815-E3D8-43C6-9374-5858E1C571BA}" type="pres">
      <dgm:prSet presAssocID="{51727E9A-FE3F-4465-9F62-12E00F2C9D08}" presName="spaceRect" presStyleCnt="0"/>
      <dgm:spPr/>
    </dgm:pt>
    <dgm:pt modelId="{02A3087F-2A9D-4209-A853-B7B7C98EB0CA}" type="pres">
      <dgm:prSet presAssocID="{51727E9A-FE3F-4465-9F62-12E00F2C9D08}" presName="parTx" presStyleLbl="revTx" presStyleIdx="1" presStyleCnt="3">
        <dgm:presLayoutVars>
          <dgm:chMax val="0"/>
          <dgm:chPref val="0"/>
        </dgm:presLayoutVars>
      </dgm:prSet>
      <dgm:spPr/>
    </dgm:pt>
    <dgm:pt modelId="{F4E19572-8328-4F67-888A-FBA289EC800B}" type="pres">
      <dgm:prSet presAssocID="{51F42A39-6FE9-448D-A638-04C5C1C047B8}" presName="sibTrans" presStyleCnt="0"/>
      <dgm:spPr/>
    </dgm:pt>
    <dgm:pt modelId="{2031CE8C-15B2-49D7-BD18-BD3C0462C131}" type="pres">
      <dgm:prSet presAssocID="{92167D61-F1ED-41FC-8DB3-759A0E0F4B34}" presName="compNode" presStyleCnt="0"/>
      <dgm:spPr/>
    </dgm:pt>
    <dgm:pt modelId="{39A4DF66-253C-4575-ABA0-FDF21BFD45AC}" type="pres">
      <dgm:prSet presAssocID="{92167D61-F1ED-41FC-8DB3-759A0E0F4B34}" presName="bgRect" presStyleLbl="bgShp" presStyleIdx="2" presStyleCnt="3"/>
      <dgm:spPr/>
    </dgm:pt>
    <dgm:pt modelId="{538D055A-67F3-4E45-A5D6-452EC8DF98DF}" type="pres">
      <dgm:prSet presAssocID="{92167D61-F1ED-41FC-8DB3-759A0E0F4B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8E31D233-95D2-4FCA-A394-3F8BC798ED83}" type="pres">
      <dgm:prSet presAssocID="{92167D61-F1ED-41FC-8DB3-759A0E0F4B34}" presName="spaceRect" presStyleCnt="0"/>
      <dgm:spPr/>
    </dgm:pt>
    <dgm:pt modelId="{A79D5945-3043-478B-B0BF-B6C3A1C63D5B}" type="pres">
      <dgm:prSet presAssocID="{92167D61-F1ED-41FC-8DB3-759A0E0F4B34}" presName="parTx" presStyleLbl="revTx" presStyleIdx="2" presStyleCnt="3">
        <dgm:presLayoutVars>
          <dgm:chMax val="0"/>
          <dgm:chPref val="0"/>
        </dgm:presLayoutVars>
      </dgm:prSet>
      <dgm:spPr/>
    </dgm:pt>
  </dgm:ptLst>
  <dgm:cxnLst>
    <dgm:cxn modelId="{61A05324-E211-4392-8599-8E429EA4ADAB}" type="presOf" srcId="{FB99A62F-0E2A-4E89-95CC-4DC81386FDA6}" destId="{02DB8AEA-AB41-4B4C-8C07-E5D052D3D1AE}" srcOrd="0" destOrd="0" presId="urn:microsoft.com/office/officeart/2018/2/layout/IconVerticalSolidList"/>
    <dgm:cxn modelId="{8D011B27-DADE-454D-AC00-5843FF25F798}" type="presOf" srcId="{51902971-7BCF-4130-B40F-255308D599E4}" destId="{CC3BB4DA-5E74-4927-925A-C92F20B6490C}" srcOrd="0" destOrd="0" presId="urn:microsoft.com/office/officeart/2018/2/layout/IconVerticalSolidList"/>
    <dgm:cxn modelId="{D024557C-22C8-46EC-8227-F544369785EE}" type="presOf" srcId="{51727E9A-FE3F-4465-9F62-12E00F2C9D08}" destId="{02A3087F-2A9D-4209-A853-B7B7C98EB0CA}" srcOrd="0" destOrd="0" presId="urn:microsoft.com/office/officeart/2018/2/layout/IconVerticalSolidList"/>
    <dgm:cxn modelId="{FB2867B7-8124-4805-97DB-000A84584A18}" srcId="{51902971-7BCF-4130-B40F-255308D599E4}" destId="{FB99A62F-0E2A-4E89-95CC-4DC81386FDA6}" srcOrd="0" destOrd="0" parTransId="{8F509716-8DE2-4E58-8B83-0137CF024164}" sibTransId="{CA9819BE-7CA7-4263-904F-BF4762AA7B0A}"/>
    <dgm:cxn modelId="{6EEB30B9-C0A4-4FA3-ACFA-FBE29071A37A}" srcId="{51902971-7BCF-4130-B40F-255308D599E4}" destId="{92167D61-F1ED-41FC-8DB3-759A0E0F4B34}" srcOrd="2" destOrd="0" parTransId="{28FD31F0-4A0E-45A0-B156-FC76828B7A4B}" sibTransId="{92CF4273-3962-4400-879A-937DB59B871A}"/>
    <dgm:cxn modelId="{606255D8-761E-4AA3-97B4-57D70504BF17}" srcId="{51902971-7BCF-4130-B40F-255308D599E4}" destId="{51727E9A-FE3F-4465-9F62-12E00F2C9D08}" srcOrd="1" destOrd="0" parTransId="{CCA7D746-5EF9-4B35-AB2A-266B60F8C176}" sibTransId="{51F42A39-6FE9-448D-A638-04C5C1C047B8}"/>
    <dgm:cxn modelId="{84B885EC-716F-4CEA-BE1A-9DD140EFA3C4}" type="presOf" srcId="{92167D61-F1ED-41FC-8DB3-759A0E0F4B34}" destId="{A79D5945-3043-478B-B0BF-B6C3A1C63D5B}" srcOrd="0" destOrd="0" presId="urn:microsoft.com/office/officeart/2018/2/layout/IconVerticalSolidList"/>
    <dgm:cxn modelId="{F038D23A-A328-4836-9491-2778C59B997A}" type="presParOf" srcId="{CC3BB4DA-5E74-4927-925A-C92F20B6490C}" destId="{3C65F3BE-0AFE-4E3F-B120-427EB2021B05}" srcOrd="0" destOrd="0" presId="urn:microsoft.com/office/officeart/2018/2/layout/IconVerticalSolidList"/>
    <dgm:cxn modelId="{70F4BC38-9608-4BF3-ABBF-3C9BA5C16CB2}" type="presParOf" srcId="{3C65F3BE-0AFE-4E3F-B120-427EB2021B05}" destId="{71F1F816-8989-4C84-A096-A8AF6D0890F6}" srcOrd="0" destOrd="0" presId="urn:microsoft.com/office/officeart/2018/2/layout/IconVerticalSolidList"/>
    <dgm:cxn modelId="{B445B8CF-7B56-4BB4-AC81-C2083E86B287}" type="presParOf" srcId="{3C65F3BE-0AFE-4E3F-B120-427EB2021B05}" destId="{0416B467-3D93-4799-AE3D-DE8C92C0BEDB}" srcOrd="1" destOrd="0" presId="urn:microsoft.com/office/officeart/2018/2/layout/IconVerticalSolidList"/>
    <dgm:cxn modelId="{3FED19FA-702E-4E8A-A492-8BB9E04F39C6}" type="presParOf" srcId="{3C65F3BE-0AFE-4E3F-B120-427EB2021B05}" destId="{5E3ADF9C-9F92-4849-B1BF-AD08BA604CB5}" srcOrd="2" destOrd="0" presId="urn:microsoft.com/office/officeart/2018/2/layout/IconVerticalSolidList"/>
    <dgm:cxn modelId="{14E79EC4-48E5-4FE5-9E0D-68E6C4B313F6}" type="presParOf" srcId="{3C65F3BE-0AFE-4E3F-B120-427EB2021B05}" destId="{02DB8AEA-AB41-4B4C-8C07-E5D052D3D1AE}" srcOrd="3" destOrd="0" presId="urn:microsoft.com/office/officeart/2018/2/layout/IconVerticalSolidList"/>
    <dgm:cxn modelId="{C9EC55FD-93C3-4577-B631-0A6418783CBF}" type="presParOf" srcId="{CC3BB4DA-5E74-4927-925A-C92F20B6490C}" destId="{CC3FD824-BF6D-4374-B03F-04ED1FFD2131}" srcOrd="1" destOrd="0" presId="urn:microsoft.com/office/officeart/2018/2/layout/IconVerticalSolidList"/>
    <dgm:cxn modelId="{DB52D6EC-1E85-439A-9DD7-722FFDDFA2A1}" type="presParOf" srcId="{CC3BB4DA-5E74-4927-925A-C92F20B6490C}" destId="{A4E58411-E7E2-471C-ADFD-214B4DB483A9}" srcOrd="2" destOrd="0" presId="urn:microsoft.com/office/officeart/2018/2/layout/IconVerticalSolidList"/>
    <dgm:cxn modelId="{2E3C1AAF-3E50-4D55-82FF-323F3F75F24D}" type="presParOf" srcId="{A4E58411-E7E2-471C-ADFD-214B4DB483A9}" destId="{3D692258-8E0F-4859-8DB3-3038CFA70B8A}" srcOrd="0" destOrd="0" presId="urn:microsoft.com/office/officeart/2018/2/layout/IconVerticalSolidList"/>
    <dgm:cxn modelId="{121E38AF-D4DB-4B2A-AE21-638375C15E1D}" type="presParOf" srcId="{A4E58411-E7E2-471C-ADFD-214B4DB483A9}" destId="{B9B39011-1031-401E-98FF-313B85CCA4E5}" srcOrd="1" destOrd="0" presId="urn:microsoft.com/office/officeart/2018/2/layout/IconVerticalSolidList"/>
    <dgm:cxn modelId="{A00DCF19-E5E0-4E32-AE4C-D9555F0D0932}" type="presParOf" srcId="{A4E58411-E7E2-471C-ADFD-214B4DB483A9}" destId="{5E28C815-E3D8-43C6-9374-5858E1C571BA}" srcOrd="2" destOrd="0" presId="urn:microsoft.com/office/officeart/2018/2/layout/IconVerticalSolidList"/>
    <dgm:cxn modelId="{AEE52718-CCC3-4190-99BD-B3B1C1276274}" type="presParOf" srcId="{A4E58411-E7E2-471C-ADFD-214B4DB483A9}" destId="{02A3087F-2A9D-4209-A853-B7B7C98EB0CA}" srcOrd="3" destOrd="0" presId="urn:microsoft.com/office/officeart/2018/2/layout/IconVerticalSolidList"/>
    <dgm:cxn modelId="{3A5020F3-5ABB-4E56-B817-90E3E72E0861}" type="presParOf" srcId="{CC3BB4DA-5E74-4927-925A-C92F20B6490C}" destId="{F4E19572-8328-4F67-888A-FBA289EC800B}" srcOrd="3" destOrd="0" presId="urn:microsoft.com/office/officeart/2018/2/layout/IconVerticalSolidList"/>
    <dgm:cxn modelId="{046184C3-582C-4882-A7A4-7A053A87F8A8}" type="presParOf" srcId="{CC3BB4DA-5E74-4927-925A-C92F20B6490C}" destId="{2031CE8C-15B2-49D7-BD18-BD3C0462C131}" srcOrd="4" destOrd="0" presId="urn:microsoft.com/office/officeart/2018/2/layout/IconVerticalSolidList"/>
    <dgm:cxn modelId="{9BEC2869-9973-4E67-A06B-5E95BBF89F80}" type="presParOf" srcId="{2031CE8C-15B2-49D7-BD18-BD3C0462C131}" destId="{39A4DF66-253C-4575-ABA0-FDF21BFD45AC}" srcOrd="0" destOrd="0" presId="urn:microsoft.com/office/officeart/2018/2/layout/IconVerticalSolidList"/>
    <dgm:cxn modelId="{9A6FD2A2-49A6-42D3-BF8B-C34D365B2FD1}" type="presParOf" srcId="{2031CE8C-15B2-49D7-BD18-BD3C0462C131}" destId="{538D055A-67F3-4E45-A5D6-452EC8DF98DF}" srcOrd="1" destOrd="0" presId="urn:microsoft.com/office/officeart/2018/2/layout/IconVerticalSolidList"/>
    <dgm:cxn modelId="{3BCE3509-E03C-451E-83DF-1C73BE48DC3A}" type="presParOf" srcId="{2031CE8C-15B2-49D7-BD18-BD3C0462C131}" destId="{8E31D233-95D2-4FCA-A394-3F8BC798ED83}" srcOrd="2" destOrd="0" presId="urn:microsoft.com/office/officeart/2018/2/layout/IconVerticalSolidList"/>
    <dgm:cxn modelId="{F57D3297-ED61-44CA-999B-DB6AEB3B107F}" type="presParOf" srcId="{2031CE8C-15B2-49D7-BD18-BD3C0462C131}" destId="{A79D5945-3043-478B-B0BF-B6C3A1C63D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FA8B5A-552A-4F83-8B05-8E52F4C15D72}"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5C427CC-4D03-461A-8FB3-449416DE4550}">
      <dgm:prSet phldrT="[Text]" phldr="0"/>
      <dgm:spPr/>
      <dgm:t>
        <a:bodyPr/>
        <a:lstStyle/>
        <a:p>
          <a:pPr rtl="0"/>
          <a:r>
            <a:rPr lang="en-US" b="1" u="sng" dirty="0">
              <a:solidFill>
                <a:schemeClr val="accent4">
                  <a:lumMod val="50000"/>
                </a:schemeClr>
              </a:solidFill>
              <a:latin typeface="Times New Roman"/>
              <a:cs typeface="Times New Roman"/>
            </a:rPr>
            <a:t>Data Source</a:t>
          </a:r>
          <a:endParaRPr lang="en-US" dirty="0"/>
        </a:p>
      </dgm:t>
    </dgm:pt>
    <dgm:pt modelId="{C0A60551-D070-44E7-AB7C-674D3F54394E}" type="parTrans" cxnId="{D9FEE46F-CF30-4ADC-BC80-906415D4C718}">
      <dgm:prSet/>
      <dgm:spPr/>
      <dgm:t>
        <a:bodyPr/>
        <a:lstStyle/>
        <a:p>
          <a:endParaRPr lang="en-US"/>
        </a:p>
      </dgm:t>
    </dgm:pt>
    <dgm:pt modelId="{9A512D19-B38C-4035-B3F2-7D854AD96A13}" type="sibTrans" cxnId="{D9FEE46F-CF30-4ADC-BC80-906415D4C718}">
      <dgm:prSet/>
      <dgm:spPr/>
      <dgm:t>
        <a:bodyPr/>
        <a:lstStyle/>
        <a:p>
          <a:endParaRPr lang="en-US"/>
        </a:p>
      </dgm:t>
    </dgm:pt>
    <dgm:pt modelId="{1F344B82-196C-498F-AD87-72B597158C31}">
      <dgm:prSet phldrT="[Text]" phldr="0"/>
      <dgm:spPr/>
      <dgm:t>
        <a:bodyPr/>
        <a:lstStyle/>
        <a:p>
          <a:pPr rtl="0"/>
          <a:r>
            <a:rPr lang="en-US" b="1" dirty="0">
              <a:latin typeface="Times New Roman"/>
              <a:cs typeface="Times New Roman"/>
            </a:rPr>
            <a:t> CSV</a:t>
          </a:r>
          <a:endParaRPr lang="en-US" dirty="0"/>
        </a:p>
      </dgm:t>
    </dgm:pt>
    <dgm:pt modelId="{102980ED-7042-42CC-8829-7E01DA008AF2}" type="parTrans" cxnId="{E195155C-B5D5-4D48-8056-91650042FBE4}">
      <dgm:prSet/>
      <dgm:spPr/>
      <dgm:t>
        <a:bodyPr/>
        <a:lstStyle/>
        <a:p>
          <a:endParaRPr lang="en-US"/>
        </a:p>
      </dgm:t>
    </dgm:pt>
    <dgm:pt modelId="{B18ECE4E-332D-422A-B4AD-5BB68C33B6D3}" type="sibTrans" cxnId="{E195155C-B5D5-4D48-8056-91650042FBE4}">
      <dgm:prSet/>
      <dgm:spPr/>
      <dgm:t>
        <a:bodyPr/>
        <a:lstStyle/>
        <a:p>
          <a:endParaRPr lang="en-US"/>
        </a:p>
      </dgm:t>
    </dgm:pt>
    <dgm:pt modelId="{ED47007F-5F71-4449-9B9F-692458B2068A}">
      <dgm:prSet phldrT="[Text]" phldr="0"/>
      <dgm:spPr/>
      <dgm:t>
        <a:bodyPr/>
        <a:lstStyle/>
        <a:p>
          <a:pPr rtl="0"/>
          <a:r>
            <a:rPr lang="en-US" u="none" dirty="0">
              <a:solidFill>
                <a:schemeClr val="accent2">
                  <a:lumMod val="50000"/>
                </a:schemeClr>
              </a:solidFill>
              <a:latin typeface="Times New Roman"/>
              <a:cs typeface="Times New Roman"/>
            </a:rPr>
            <a:t>Data Processing</a:t>
          </a:r>
          <a:br>
            <a:rPr lang="en-US" u="none" dirty="0">
              <a:solidFill>
                <a:schemeClr val="accent2">
                  <a:lumMod val="50000"/>
                </a:schemeClr>
              </a:solidFill>
              <a:latin typeface="Times New Roman"/>
              <a:cs typeface="Times New Roman"/>
            </a:rPr>
          </a:br>
          <a:r>
            <a:rPr lang="en-US" u="none" dirty="0">
              <a:solidFill>
                <a:schemeClr val="accent2">
                  <a:lumMod val="50000"/>
                </a:schemeClr>
              </a:solidFill>
              <a:latin typeface="Times New Roman"/>
              <a:cs typeface="Times New Roman"/>
            </a:rPr>
            <a:t>External table on</a:t>
          </a:r>
          <a:endParaRPr lang="en-US" u="none" dirty="0">
            <a:solidFill>
              <a:schemeClr val="accent2">
                <a:lumMod val="50000"/>
              </a:schemeClr>
            </a:solidFill>
          </a:endParaRPr>
        </a:p>
      </dgm:t>
    </dgm:pt>
    <dgm:pt modelId="{3AFA9ED4-5D0A-4B5E-A317-4A4451B803C2}" type="parTrans" cxnId="{4C708A47-F2E1-4DE1-B821-C5317F580CD3}">
      <dgm:prSet/>
      <dgm:spPr/>
      <dgm:t>
        <a:bodyPr/>
        <a:lstStyle/>
        <a:p>
          <a:endParaRPr lang="en-US"/>
        </a:p>
      </dgm:t>
    </dgm:pt>
    <dgm:pt modelId="{B9B167A9-2FEA-4DF1-8772-44F9BDED0685}" type="sibTrans" cxnId="{4C708A47-F2E1-4DE1-B821-C5317F580CD3}">
      <dgm:prSet/>
      <dgm:spPr/>
      <dgm:t>
        <a:bodyPr/>
        <a:lstStyle/>
        <a:p>
          <a:endParaRPr lang="en-US"/>
        </a:p>
      </dgm:t>
    </dgm:pt>
    <dgm:pt modelId="{DF95D723-393F-410C-92CE-1B0A09F59D1D}">
      <dgm:prSet phldr="0"/>
      <dgm:spPr/>
      <dgm:t>
        <a:bodyPr/>
        <a:lstStyle/>
        <a:p>
          <a:pPr rtl="0"/>
          <a:r>
            <a:rPr lang="en-US" b="1" u="sng" dirty="0">
              <a:solidFill>
                <a:schemeClr val="accent4">
                  <a:lumMod val="50000"/>
                </a:schemeClr>
              </a:solidFill>
              <a:latin typeface="Times New Roman"/>
              <a:cs typeface="Times New Roman"/>
            </a:rPr>
            <a:t>Data Storage</a:t>
          </a:r>
          <a:endParaRPr lang="en-US" dirty="0"/>
        </a:p>
      </dgm:t>
    </dgm:pt>
    <dgm:pt modelId="{0250C122-95E7-4DFB-8F1E-FD9093DCCAB8}" type="parTrans" cxnId="{F749AF91-4558-4021-AA34-FD4E2539F6C4}">
      <dgm:prSet/>
      <dgm:spPr/>
    </dgm:pt>
    <dgm:pt modelId="{BAE31694-2D6C-43CE-AF9D-2F1BB814377A}" type="sibTrans" cxnId="{F749AF91-4558-4021-AA34-FD4E2539F6C4}">
      <dgm:prSet/>
      <dgm:spPr/>
    </dgm:pt>
    <dgm:pt modelId="{6653A0E8-4D0E-4CB2-A04B-58979389254A}">
      <dgm:prSet phldr="0"/>
      <dgm:spPr/>
      <dgm:t>
        <a:bodyPr/>
        <a:lstStyle/>
        <a:p>
          <a:pPr rtl="0"/>
          <a:r>
            <a:rPr lang="en-US" b="1" dirty="0">
              <a:latin typeface="Times New Roman"/>
              <a:cs typeface="Times New Roman"/>
            </a:rPr>
            <a:t> Spark</a:t>
          </a:r>
          <a:endParaRPr lang="en-US" dirty="0"/>
        </a:p>
      </dgm:t>
    </dgm:pt>
    <dgm:pt modelId="{FC15F7B1-9A84-4670-A27C-B663123ED6E1}" type="parTrans" cxnId="{7EAE3C5C-77B9-4CA3-9BED-220B1480A68B}">
      <dgm:prSet/>
      <dgm:spPr/>
    </dgm:pt>
    <dgm:pt modelId="{CEF465DA-CE84-41F3-BAF0-5A18264ABE62}" type="sibTrans" cxnId="{7EAE3C5C-77B9-4CA3-9BED-220B1480A68B}">
      <dgm:prSet/>
      <dgm:spPr/>
    </dgm:pt>
    <dgm:pt modelId="{456637D4-2982-432F-A205-B627DC583B9A}">
      <dgm:prSet phldr="0"/>
      <dgm:spPr/>
      <dgm:t>
        <a:bodyPr/>
        <a:lstStyle/>
        <a:p>
          <a:pPr rtl="0"/>
          <a:r>
            <a:rPr lang="en-US" b="1" dirty="0">
              <a:latin typeface="Times New Roman"/>
              <a:cs typeface="Times New Roman"/>
            </a:rPr>
            <a:t> MySql</a:t>
          </a:r>
        </a:p>
      </dgm:t>
    </dgm:pt>
    <dgm:pt modelId="{1F055550-3A9A-4FD8-AA36-33CC7BF10DE6}" type="parTrans" cxnId="{5784C02E-BBFC-44F6-97B1-D80394840EA2}">
      <dgm:prSet/>
      <dgm:spPr/>
    </dgm:pt>
    <dgm:pt modelId="{ED6BA1E7-7C09-42D4-8F57-C85EB3204EA5}" type="sibTrans" cxnId="{5784C02E-BBFC-44F6-97B1-D80394840EA2}">
      <dgm:prSet/>
      <dgm:spPr/>
    </dgm:pt>
    <dgm:pt modelId="{12A5ADED-5A89-4F5F-BFF2-0B3FCD04A384}">
      <dgm:prSet phldr="0"/>
      <dgm:spPr/>
      <dgm:t>
        <a:bodyPr/>
        <a:lstStyle/>
        <a:p>
          <a:pPr rtl="0"/>
          <a:r>
            <a:rPr lang="en-US" dirty="0">
              <a:latin typeface="Gill Sans Nova"/>
            </a:rPr>
            <a:t> </a:t>
          </a:r>
          <a:r>
            <a:rPr lang="en-US" dirty="0"/>
            <a:t>PySpark</a:t>
          </a:r>
        </a:p>
      </dgm:t>
    </dgm:pt>
    <dgm:pt modelId="{9D505C25-FD71-4A9C-8BAA-B5E76639954D}" type="parTrans" cxnId="{0850F3D9-64D6-47E3-B2E6-5EC8E2A19E10}">
      <dgm:prSet/>
      <dgm:spPr/>
    </dgm:pt>
    <dgm:pt modelId="{62DA22D4-E29B-43D0-A2ED-F2C538529FEC}" type="sibTrans" cxnId="{0850F3D9-64D6-47E3-B2E6-5EC8E2A19E10}">
      <dgm:prSet/>
      <dgm:spPr/>
    </dgm:pt>
    <dgm:pt modelId="{3245212F-692C-4FD9-B203-06824B8D8D57}">
      <dgm:prSet phldr="0"/>
      <dgm:spPr/>
      <dgm:t>
        <a:bodyPr/>
        <a:lstStyle/>
        <a:p>
          <a:pPr rtl="0"/>
          <a:r>
            <a:rPr lang="en-US" b="0" u="none" dirty="0">
              <a:latin typeface="Gill Sans Nova"/>
              <a:cs typeface="Times New Roman"/>
            </a:rPr>
            <a:t> Grafana</a:t>
          </a:r>
          <a:br>
            <a:rPr lang="en-US" b="1" u="sng" dirty="0">
              <a:solidFill>
                <a:srgbClr val="FFFF00"/>
              </a:solidFill>
              <a:latin typeface="Times New Roman"/>
              <a:cs typeface="Times New Roman"/>
            </a:rPr>
          </a:br>
          <a:endParaRPr lang="en-US" b="0" u="none" dirty="0">
            <a:latin typeface="Gill Sans Nova"/>
            <a:cs typeface="Times New Roman"/>
          </a:endParaRPr>
        </a:p>
      </dgm:t>
    </dgm:pt>
    <dgm:pt modelId="{C0F09CE9-7B19-4464-BBE1-33FE1CFEF1C9}" type="parTrans" cxnId="{BA5DDDFF-88F5-43BA-B524-7BB46143C661}">
      <dgm:prSet/>
      <dgm:spPr/>
    </dgm:pt>
    <dgm:pt modelId="{7A4AE3BC-FC49-4B84-9B0E-2BA73B88AFEE}" type="sibTrans" cxnId="{BA5DDDFF-88F5-43BA-B524-7BB46143C661}">
      <dgm:prSet/>
      <dgm:spPr/>
    </dgm:pt>
    <dgm:pt modelId="{258551A5-6A64-4A21-8CFE-EBB5527E2B10}">
      <dgm:prSet phldr="0"/>
      <dgm:spPr/>
      <dgm:t>
        <a:bodyPr/>
        <a:lstStyle/>
        <a:p>
          <a:pPr rtl="0"/>
          <a:r>
            <a:rPr lang="en-US" b="0" u="sng" dirty="0">
              <a:solidFill>
                <a:schemeClr val="accent2">
                  <a:lumMod val="50000"/>
                </a:schemeClr>
              </a:solidFill>
              <a:latin typeface="Gill Sans Nova"/>
            </a:rPr>
            <a:t> </a:t>
          </a:r>
          <a:r>
            <a:rPr lang="en-US" b="0" u="sng" dirty="0">
              <a:solidFill>
                <a:schemeClr val="accent2">
                  <a:lumMod val="50000"/>
                </a:schemeClr>
              </a:solidFill>
            </a:rPr>
            <a:t>Visualization Tool </a:t>
          </a:r>
          <a:r>
            <a:rPr lang="en-US" b="0" u="none" dirty="0"/>
            <a:t> </a:t>
          </a:r>
          <a:endParaRPr lang="en-US" b="0" u="none" dirty="0">
            <a:latin typeface="Gill Sans Nova"/>
            <a:cs typeface="Times New Roman"/>
          </a:endParaRPr>
        </a:p>
      </dgm:t>
    </dgm:pt>
    <dgm:pt modelId="{51B8FD73-BEE7-488D-842B-7A2B1266F02F}" type="parTrans" cxnId="{1B68B2E6-B28D-48D9-9550-7290F54343A6}">
      <dgm:prSet/>
      <dgm:spPr/>
    </dgm:pt>
    <dgm:pt modelId="{6F0CAB7E-5B85-44B4-A4FF-6A4BEA7662DA}" type="sibTrans" cxnId="{1B68B2E6-B28D-48D9-9550-7290F54343A6}">
      <dgm:prSet/>
      <dgm:spPr/>
    </dgm:pt>
    <dgm:pt modelId="{AA06679E-0854-4408-8CF9-07291082B929}" type="pres">
      <dgm:prSet presAssocID="{EEFA8B5A-552A-4F83-8B05-8E52F4C15D72}" presName="Name0" presStyleCnt="0">
        <dgm:presLayoutVars>
          <dgm:dir/>
          <dgm:animLvl val="lvl"/>
          <dgm:resizeHandles val="exact"/>
        </dgm:presLayoutVars>
      </dgm:prSet>
      <dgm:spPr/>
    </dgm:pt>
    <dgm:pt modelId="{6CD69C0F-D954-4FC3-895B-2F2EF3F43A3F}" type="pres">
      <dgm:prSet presAssocID="{EEFA8B5A-552A-4F83-8B05-8E52F4C15D72}" presName="tSp" presStyleCnt="0"/>
      <dgm:spPr/>
    </dgm:pt>
    <dgm:pt modelId="{9956F09E-BEA5-4D1B-B6DC-79C61C4D33C1}" type="pres">
      <dgm:prSet presAssocID="{EEFA8B5A-552A-4F83-8B05-8E52F4C15D72}" presName="bSp" presStyleCnt="0"/>
      <dgm:spPr/>
    </dgm:pt>
    <dgm:pt modelId="{F2E577C9-B646-4E88-B40D-C6E96AEFC32B}" type="pres">
      <dgm:prSet presAssocID="{EEFA8B5A-552A-4F83-8B05-8E52F4C15D72}" presName="process" presStyleCnt="0"/>
      <dgm:spPr/>
    </dgm:pt>
    <dgm:pt modelId="{62482C09-E609-426F-95A5-2C5319FC44B2}" type="pres">
      <dgm:prSet presAssocID="{A5C427CC-4D03-461A-8FB3-449416DE4550}" presName="composite1" presStyleCnt="0"/>
      <dgm:spPr/>
    </dgm:pt>
    <dgm:pt modelId="{C2B8F127-69EE-49FF-947A-E3C18DA5D755}" type="pres">
      <dgm:prSet presAssocID="{A5C427CC-4D03-461A-8FB3-449416DE4550}" presName="dummyNode1" presStyleLbl="node1" presStyleIdx="0" presStyleCnt="4"/>
      <dgm:spPr/>
    </dgm:pt>
    <dgm:pt modelId="{95BC55F8-397B-4E06-8875-82DD8CBBF9B9}" type="pres">
      <dgm:prSet presAssocID="{A5C427CC-4D03-461A-8FB3-449416DE4550}" presName="childNode1" presStyleLbl="bgAcc1" presStyleIdx="0" presStyleCnt="4">
        <dgm:presLayoutVars>
          <dgm:bulletEnabled val="1"/>
        </dgm:presLayoutVars>
      </dgm:prSet>
      <dgm:spPr/>
    </dgm:pt>
    <dgm:pt modelId="{EB08758A-B618-4212-9F85-0266AB92ED2C}" type="pres">
      <dgm:prSet presAssocID="{A5C427CC-4D03-461A-8FB3-449416DE4550}" presName="childNode1tx" presStyleLbl="bgAcc1" presStyleIdx="0" presStyleCnt="4">
        <dgm:presLayoutVars>
          <dgm:bulletEnabled val="1"/>
        </dgm:presLayoutVars>
      </dgm:prSet>
      <dgm:spPr/>
    </dgm:pt>
    <dgm:pt modelId="{3B486579-4818-4151-A3C1-C72339D85EA8}" type="pres">
      <dgm:prSet presAssocID="{A5C427CC-4D03-461A-8FB3-449416DE4550}" presName="parentNode1" presStyleLbl="node1" presStyleIdx="0" presStyleCnt="4">
        <dgm:presLayoutVars>
          <dgm:chMax val="1"/>
          <dgm:bulletEnabled val="1"/>
        </dgm:presLayoutVars>
      </dgm:prSet>
      <dgm:spPr/>
    </dgm:pt>
    <dgm:pt modelId="{E216D677-F74E-4724-8044-73384553FD1E}" type="pres">
      <dgm:prSet presAssocID="{A5C427CC-4D03-461A-8FB3-449416DE4550}" presName="connSite1" presStyleCnt="0"/>
      <dgm:spPr/>
    </dgm:pt>
    <dgm:pt modelId="{476298B5-7187-4000-956B-5FA72A8D0289}" type="pres">
      <dgm:prSet presAssocID="{9A512D19-B38C-4035-B3F2-7D854AD96A13}" presName="Name9" presStyleLbl="sibTrans2D1" presStyleIdx="0" presStyleCnt="3"/>
      <dgm:spPr/>
    </dgm:pt>
    <dgm:pt modelId="{25D77769-3E24-4336-A30C-AA493765FBD9}" type="pres">
      <dgm:prSet presAssocID="{ED47007F-5F71-4449-9B9F-692458B2068A}" presName="composite2" presStyleCnt="0"/>
      <dgm:spPr/>
    </dgm:pt>
    <dgm:pt modelId="{398B38D0-CE47-430A-9530-D3811147A485}" type="pres">
      <dgm:prSet presAssocID="{ED47007F-5F71-4449-9B9F-692458B2068A}" presName="dummyNode2" presStyleLbl="node1" presStyleIdx="0" presStyleCnt="4"/>
      <dgm:spPr/>
    </dgm:pt>
    <dgm:pt modelId="{D0B622AA-9CF1-471E-AA74-5458BE1F9F39}" type="pres">
      <dgm:prSet presAssocID="{ED47007F-5F71-4449-9B9F-692458B2068A}" presName="childNode2" presStyleLbl="bgAcc1" presStyleIdx="1" presStyleCnt="4">
        <dgm:presLayoutVars>
          <dgm:bulletEnabled val="1"/>
        </dgm:presLayoutVars>
      </dgm:prSet>
      <dgm:spPr/>
    </dgm:pt>
    <dgm:pt modelId="{5C77DAE0-35FA-4119-8171-ED54313CA92C}" type="pres">
      <dgm:prSet presAssocID="{ED47007F-5F71-4449-9B9F-692458B2068A}" presName="childNode2tx" presStyleLbl="bgAcc1" presStyleIdx="1" presStyleCnt="4">
        <dgm:presLayoutVars>
          <dgm:bulletEnabled val="1"/>
        </dgm:presLayoutVars>
      </dgm:prSet>
      <dgm:spPr/>
    </dgm:pt>
    <dgm:pt modelId="{1703C0A4-04CD-4B0E-8EBC-E435B63C60FC}" type="pres">
      <dgm:prSet presAssocID="{ED47007F-5F71-4449-9B9F-692458B2068A}" presName="parentNode2" presStyleLbl="node1" presStyleIdx="1" presStyleCnt="4">
        <dgm:presLayoutVars>
          <dgm:chMax val="0"/>
          <dgm:bulletEnabled val="1"/>
        </dgm:presLayoutVars>
      </dgm:prSet>
      <dgm:spPr/>
    </dgm:pt>
    <dgm:pt modelId="{0FFF91F5-F08F-4D8B-B636-0C150BC65811}" type="pres">
      <dgm:prSet presAssocID="{ED47007F-5F71-4449-9B9F-692458B2068A}" presName="connSite2" presStyleCnt="0"/>
      <dgm:spPr/>
    </dgm:pt>
    <dgm:pt modelId="{1E04476E-157A-48C6-B35F-98E6DC1CB0EB}" type="pres">
      <dgm:prSet presAssocID="{B9B167A9-2FEA-4DF1-8772-44F9BDED0685}" presName="Name18" presStyleLbl="sibTrans2D1" presStyleIdx="1" presStyleCnt="3"/>
      <dgm:spPr/>
    </dgm:pt>
    <dgm:pt modelId="{4F4C824B-3F0A-4F72-864C-F7633A93A0A4}" type="pres">
      <dgm:prSet presAssocID="{DF95D723-393F-410C-92CE-1B0A09F59D1D}" presName="composite1" presStyleCnt="0"/>
      <dgm:spPr/>
    </dgm:pt>
    <dgm:pt modelId="{1D77D342-6994-4350-BD95-91D0500AC313}" type="pres">
      <dgm:prSet presAssocID="{DF95D723-393F-410C-92CE-1B0A09F59D1D}" presName="dummyNode1" presStyleLbl="node1" presStyleIdx="1" presStyleCnt="4"/>
      <dgm:spPr/>
    </dgm:pt>
    <dgm:pt modelId="{E509158B-3EC7-43DF-9490-CC4143545A61}" type="pres">
      <dgm:prSet presAssocID="{DF95D723-393F-410C-92CE-1B0A09F59D1D}" presName="childNode1" presStyleLbl="bgAcc1" presStyleIdx="2" presStyleCnt="4">
        <dgm:presLayoutVars>
          <dgm:bulletEnabled val="1"/>
        </dgm:presLayoutVars>
      </dgm:prSet>
      <dgm:spPr/>
    </dgm:pt>
    <dgm:pt modelId="{294C6C4F-0669-421B-BACD-A37FFCB7334E}" type="pres">
      <dgm:prSet presAssocID="{DF95D723-393F-410C-92CE-1B0A09F59D1D}" presName="childNode1tx" presStyleLbl="bgAcc1" presStyleIdx="2" presStyleCnt="4">
        <dgm:presLayoutVars>
          <dgm:bulletEnabled val="1"/>
        </dgm:presLayoutVars>
      </dgm:prSet>
      <dgm:spPr/>
    </dgm:pt>
    <dgm:pt modelId="{0FD50C8A-2376-4992-8BD6-4C37F47B1229}" type="pres">
      <dgm:prSet presAssocID="{DF95D723-393F-410C-92CE-1B0A09F59D1D}" presName="parentNode1" presStyleLbl="node1" presStyleIdx="2" presStyleCnt="4">
        <dgm:presLayoutVars>
          <dgm:chMax val="1"/>
          <dgm:bulletEnabled val="1"/>
        </dgm:presLayoutVars>
      </dgm:prSet>
      <dgm:spPr/>
    </dgm:pt>
    <dgm:pt modelId="{8CA4C927-77B0-4CFD-97BD-0C73B9FAB646}" type="pres">
      <dgm:prSet presAssocID="{DF95D723-393F-410C-92CE-1B0A09F59D1D}" presName="connSite1" presStyleCnt="0"/>
      <dgm:spPr/>
    </dgm:pt>
    <dgm:pt modelId="{2042C938-F11B-47DA-9D4B-C60C54EE48FA}" type="pres">
      <dgm:prSet presAssocID="{BAE31694-2D6C-43CE-AF9D-2F1BB814377A}" presName="Name9" presStyleLbl="sibTrans2D1" presStyleIdx="2" presStyleCnt="3"/>
      <dgm:spPr/>
    </dgm:pt>
    <dgm:pt modelId="{CCF13523-F026-484B-94AE-79033FAE60B0}" type="pres">
      <dgm:prSet presAssocID="{258551A5-6A64-4A21-8CFE-EBB5527E2B10}" presName="composite2" presStyleCnt="0"/>
      <dgm:spPr/>
    </dgm:pt>
    <dgm:pt modelId="{6DC00B54-93C4-443F-855C-76DD9E5706FE}" type="pres">
      <dgm:prSet presAssocID="{258551A5-6A64-4A21-8CFE-EBB5527E2B10}" presName="dummyNode2" presStyleLbl="node1" presStyleIdx="2" presStyleCnt="4"/>
      <dgm:spPr/>
    </dgm:pt>
    <dgm:pt modelId="{22A69735-5C3A-4DD4-8C61-D99470642815}" type="pres">
      <dgm:prSet presAssocID="{258551A5-6A64-4A21-8CFE-EBB5527E2B10}" presName="childNode2" presStyleLbl="bgAcc1" presStyleIdx="3" presStyleCnt="4">
        <dgm:presLayoutVars>
          <dgm:bulletEnabled val="1"/>
        </dgm:presLayoutVars>
      </dgm:prSet>
      <dgm:spPr/>
    </dgm:pt>
    <dgm:pt modelId="{EDF8F808-2426-435D-A311-D7BB75BB9899}" type="pres">
      <dgm:prSet presAssocID="{258551A5-6A64-4A21-8CFE-EBB5527E2B10}" presName="childNode2tx" presStyleLbl="bgAcc1" presStyleIdx="3" presStyleCnt="4">
        <dgm:presLayoutVars>
          <dgm:bulletEnabled val="1"/>
        </dgm:presLayoutVars>
      </dgm:prSet>
      <dgm:spPr/>
    </dgm:pt>
    <dgm:pt modelId="{4EC1D279-5DFE-4034-8D1A-E5F9459BAD14}" type="pres">
      <dgm:prSet presAssocID="{258551A5-6A64-4A21-8CFE-EBB5527E2B10}" presName="parentNode2" presStyleLbl="node1" presStyleIdx="3" presStyleCnt="4">
        <dgm:presLayoutVars>
          <dgm:chMax val="0"/>
          <dgm:bulletEnabled val="1"/>
        </dgm:presLayoutVars>
      </dgm:prSet>
      <dgm:spPr/>
    </dgm:pt>
    <dgm:pt modelId="{C319265C-45B3-480A-B303-583EEC5A5C99}" type="pres">
      <dgm:prSet presAssocID="{258551A5-6A64-4A21-8CFE-EBB5527E2B10}" presName="connSite2" presStyleCnt="0"/>
      <dgm:spPr/>
    </dgm:pt>
  </dgm:ptLst>
  <dgm:cxnLst>
    <dgm:cxn modelId="{466B9A0A-FC2B-43B9-B56E-3B39740CE82B}" type="presOf" srcId="{456637D4-2982-432F-A205-B627DC583B9A}" destId="{294C6C4F-0669-421B-BACD-A37FFCB7334E}" srcOrd="1" destOrd="0" presId="urn:microsoft.com/office/officeart/2005/8/layout/hProcess4"/>
    <dgm:cxn modelId="{56EF890B-F43F-48C0-B79F-973F6F6E9C3C}" type="presOf" srcId="{BAE31694-2D6C-43CE-AF9D-2F1BB814377A}" destId="{2042C938-F11B-47DA-9D4B-C60C54EE48FA}" srcOrd="0" destOrd="0" presId="urn:microsoft.com/office/officeart/2005/8/layout/hProcess4"/>
    <dgm:cxn modelId="{0D9A9229-B4FB-4FEC-B9C0-7A664269E262}" type="presOf" srcId="{6653A0E8-4D0E-4CB2-A04B-58979389254A}" destId="{D0B622AA-9CF1-471E-AA74-5458BE1F9F39}" srcOrd="0" destOrd="0" presId="urn:microsoft.com/office/officeart/2005/8/layout/hProcess4"/>
    <dgm:cxn modelId="{5784C02E-BBFC-44F6-97B1-D80394840EA2}" srcId="{DF95D723-393F-410C-92CE-1B0A09F59D1D}" destId="{456637D4-2982-432F-A205-B627DC583B9A}" srcOrd="0" destOrd="0" parTransId="{1F055550-3A9A-4FD8-AA36-33CC7BF10DE6}" sibTransId="{ED6BA1E7-7C09-42D4-8F57-C85EB3204EA5}"/>
    <dgm:cxn modelId="{84423C3C-332C-44C8-A6C2-62EC2FE04239}" type="presOf" srcId="{ED47007F-5F71-4449-9B9F-692458B2068A}" destId="{1703C0A4-04CD-4B0E-8EBC-E435B63C60FC}" srcOrd="0" destOrd="0" presId="urn:microsoft.com/office/officeart/2005/8/layout/hProcess4"/>
    <dgm:cxn modelId="{2B33CD3E-668A-4075-91FB-AD2B04D152ED}" type="presOf" srcId="{1F344B82-196C-498F-AD87-72B597158C31}" destId="{95BC55F8-397B-4E06-8875-82DD8CBBF9B9}" srcOrd="0" destOrd="0" presId="urn:microsoft.com/office/officeart/2005/8/layout/hProcess4"/>
    <dgm:cxn modelId="{E195155C-B5D5-4D48-8056-91650042FBE4}" srcId="{A5C427CC-4D03-461A-8FB3-449416DE4550}" destId="{1F344B82-196C-498F-AD87-72B597158C31}" srcOrd="0" destOrd="0" parTransId="{102980ED-7042-42CC-8829-7E01DA008AF2}" sibTransId="{B18ECE4E-332D-422A-B4AD-5BB68C33B6D3}"/>
    <dgm:cxn modelId="{7EAE3C5C-77B9-4CA3-9BED-220B1480A68B}" srcId="{ED47007F-5F71-4449-9B9F-692458B2068A}" destId="{6653A0E8-4D0E-4CB2-A04B-58979389254A}" srcOrd="0" destOrd="0" parTransId="{FC15F7B1-9A84-4670-A27C-B663123ED6E1}" sibTransId="{CEF465DA-CE84-41F3-BAF0-5A18264ABE62}"/>
    <dgm:cxn modelId="{4C708A47-F2E1-4DE1-B821-C5317F580CD3}" srcId="{EEFA8B5A-552A-4F83-8B05-8E52F4C15D72}" destId="{ED47007F-5F71-4449-9B9F-692458B2068A}" srcOrd="1" destOrd="0" parTransId="{3AFA9ED4-5D0A-4B5E-A317-4A4451B803C2}" sibTransId="{B9B167A9-2FEA-4DF1-8772-44F9BDED0685}"/>
    <dgm:cxn modelId="{CE386E69-7394-40E0-9798-DE6261076AC6}" type="presOf" srcId="{6653A0E8-4D0E-4CB2-A04B-58979389254A}" destId="{5C77DAE0-35FA-4119-8171-ED54313CA92C}" srcOrd="1" destOrd="0" presId="urn:microsoft.com/office/officeart/2005/8/layout/hProcess4"/>
    <dgm:cxn modelId="{A28B2E6D-9FD4-49A2-B3F6-9119B91EB8AB}" type="presOf" srcId="{1F344B82-196C-498F-AD87-72B597158C31}" destId="{EB08758A-B618-4212-9F85-0266AB92ED2C}" srcOrd="1" destOrd="0" presId="urn:microsoft.com/office/officeart/2005/8/layout/hProcess4"/>
    <dgm:cxn modelId="{D9FEE46F-CF30-4ADC-BC80-906415D4C718}" srcId="{EEFA8B5A-552A-4F83-8B05-8E52F4C15D72}" destId="{A5C427CC-4D03-461A-8FB3-449416DE4550}" srcOrd="0" destOrd="0" parTransId="{C0A60551-D070-44E7-AB7C-674D3F54394E}" sibTransId="{9A512D19-B38C-4035-B3F2-7D854AD96A13}"/>
    <dgm:cxn modelId="{F1D34556-EBCF-4D3B-91E3-988CD78EA90C}" type="presOf" srcId="{EEFA8B5A-552A-4F83-8B05-8E52F4C15D72}" destId="{AA06679E-0854-4408-8CF9-07291082B929}" srcOrd="0" destOrd="0" presId="urn:microsoft.com/office/officeart/2005/8/layout/hProcess4"/>
    <dgm:cxn modelId="{D2E19D84-ADF3-42B1-AD8C-C0007C27875D}" type="presOf" srcId="{B9B167A9-2FEA-4DF1-8772-44F9BDED0685}" destId="{1E04476E-157A-48C6-B35F-98E6DC1CB0EB}" srcOrd="0" destOrd="0" presId="urn:microsoft.com/office/officeart/2005/8/layout/hProcess4"/>
    <dgm:cxn modelId="{81C9B285-C5A5-4573-B7C7-B62ABC47CA8E}" type="presOf" srcId="{DF95D723-393F-410C-92CE-1B0A09F59D1D}" destId="{0FD50C8A-2376-4992-8BD6-4C37F47B1229}" srcOrd="0" destOrd="0" presId="urn:microsoft.com/office/officeart/2005/8/layout/hProcess4"/>
    <dgm:cxn modelId="{6A156487-B0E5-4BF9-A2AA-86B95683E897}" type="presOf" srcId="{456637D4-2982-432F-A205-B627DC583B9A}" destId="{E509158B-3EC7-43DF-9490-CC4143545A61}" srcOrd="0" destOrd="0" presId="urn:microsoft.com/office/officeart/2005/8/layout/hProcess4"/>
    <dgm:cxn modelId="{2B0CA48D-2B91-4A0E-AF3F-B02FFEEA3BEB}" type="presOf" srcId="{3245212F-692C-4FD9-B203-06824B8D8D57}" destId="{EDF8F808-2426-435D-A311-D7BB75BB9899}" srcOrd="1" destOrd="0" presId="urn:microsoft.com/office/officeart/2005/8/layout/hProcess4"/>
    <dgm:cxn modelId="{F749AF91-4558-4021-AA34-FD4E2539F6C4}" srcId="{EEFA8B5A-552A-4F83-8B05-8E52F4C15D72}" destId="{DF95D723-393F-410C-92CE-1B0A09F59D1D}" srcOrd="2" destOrd="0" parTransId="{0250C122-95E7-4DFB-8F1E-FD9093DCCAB8}" sibTransId="{BAE31694-2D6C-43CE-AF9D-2F1BB814377A}"/>
    <dgm:cxn modelId="{6AAE1193-9FF2-4455-A8E8-051C18F34A1B}" type="presOf" srcId="{A5C427CC-4D03-461A-8FB3-449416DE4550}" destId="{3B486579-4818-4151-A3C1-C72339D85EA8}" srcOrd="0" destOrd="0" presId="urn:microsoft.com/office/officeart/2005/8/layout/hProcess4"/>
    <dgm:cxn modelId="{3B97789A-5E37-4D04-BEC8-A3860BCC68B5}" type="presOf" srcId="{9A512D19-B38C-4035-B3F2-7D854AD96A13}" destId="{476298B5-7187-4000-956B-5FA72A8D0289}" srcOrd="0" destOrd="0" presId="urn:microsoft.com/office/officeart/2005/8/layout/hProcess4"/>
    <dgm:cxn modelId="{D65A4BB9-4058-480A-8E5D-4A6D45E3BF2C}" type="presOf" srcId="{12A5ADED-5A89-4F5F-BFF2-0B3FCD04A384}" destId="{E509158B-3EC7-43DF-9490-CC4143545A61}" srcOrd="0" destOrd="1" presId="urn:microsoft.com/office/officeart/2005/8/layout/hProcess4"/>
    <dgm:cxn modelId="{B270DFD0-DCCF-41C6-BDEB-51B7B814ED70}" type="presOf" srcId="{12A5ADED-5A89-4F5F-BFF2-0B3FCD04A384}" destId="{294C6C4F-0669-421B-BACD-A37FFCB7334E}" srcOrd="1" destOrd="1" presId="urn:microsoft.com/office/officeart/2005/8/layout/hProcess4"/>
    <dgm:cxn modelId="{176D6DD6-A7EA-4051-A752-5DAACA9A3399}" type="presOf" srcId="{3245212F-692C-4FD9-B203-06824B8D8D57}" destId="{22A69735-5C3A-4DD4-8C61-D99470642815}" srcOrd="0" destOrd="0" presId="urn:microsoft.com/office/officeart/2005/8/layout/hProcess4"/>
    <dgm:cxn modelId="{0850F3D9-64D6-47E3-B2E6-5EC8E2A19E10}" srcId="{DF95D723-393F-410C-92CE-1B0A09F59D1D}" destId="{12A5ADED-5A89-4F5F-BFF2-0B3FCD04A384}" srcOrd="1" destOrd="0" parTransId="{9D505C25-FD71-4A9C-8BAA-B5E76639954D}" sibTransId="{62DA22D4-E29B-43D0-A2ED-F2C538529FEC}"/>
    <dgm:cxn modelId="{1B68B2E6-B28D-48D9-9550-7290F54343A6}" srcId="{EEFA8B5A-552A-4F83-8B05-8E52F4C15D72}" destId="{258551A5-6A64-4A21-8CFE-EBB5527E2B10}" srcOrd="3" destOrd="0" parTransId="{51B8FD73-BEE7-488D-842B-7A2B1266F02F}" sibTransId="{6F0CAB7E-5B85-44B4-A4FF-6A4BEA7662DA}"/>
    <dgm:cxn modelId="{7AA9B3FF-63F0-4FE3-A440-41D6EAF1B038}" type="presOf" srcId="{258551A5-6A64-4A21-8CFE-EBB5527E2B10}" destId="{4EC1D279-5DFE-4034-8D1A-E5F9459BAD14}" srcOrd="0" destOrd="0" presId="urn:microsoft.com/office/officeart/2005/8/layout/hProcess4"/>
    <dgm:cxn modelId="{BA5DDDFF-88F5-43BA-B524-7BB46143C661}" srcId="{258551A5-6A64-4A21-8CFE-EBB5527E2B10}" destId="{3245212F-692C-4FD9-B203-06824B8D8D57}" srcOrd="0" destOrd="0" parTransId="{C0F09CE9-7B19-4464-BBE1-33FE1CFEF1C9}" sibTransId="{7A4AE3BC-FC49-4B84-9B0E-2BA73B88AFEE}"/>
    <dgm:cxn modelId="{BAACD1B3-74BB-4F40-9EF4-D89E86A31D61}" type="presParOf" srcId="{AA06679E-0854-4408-8CF9-07291082B929}" destId="{6CD69C0F-D954-4FC3-895B-2F2EF3F43A3F}" srcOrd="0" destOrd="0" presId="urn:microsoft.com/office/officeart/2005/8/layout/hProcess4"/>
    <dgm:cxn modelId="{71320158-EEFB-40D9-BCA6-58B4EB661F5A}" type="presParOf" srcId="{AA06679E-0854-4408-8CF9-07291082B929}" destId="{9956F09E-BEA5-4D1B-B6DC-79C61C4D33C1}" srcOrd="1" destOrd="0" presId="urn:microsoft.com/office/officeart/2005/8/layout/hProcess4"/>
    <dgm:cxn modelId="{D7FAD4BA-1341-431C-BAAC-69ED41541F8B}" type="presParOf" srcId="{AA06679E-0854-4408-8CF9-07291082B929}" destId="{F2E577C9-B646-4E88-B40D-C6E96AEFC32B}" srcOrd="2" destOrd="0" presId="urn:microsoft.com/office/officeart/2005/8/layout/hProcess4"/>
    <dgm:cxn modelId="{3B241745-6CE7-4384-846A-4EE63FC2408C}" type="presParOf" srcId="{F2E577C9-B646-4E88-B40D-C6E96AEFC32B}" destId="{62482C09-E609-426F-95A5-2C5319FC44B2}" srcOrd="0" destOrd="0" presId="urn:microsoft.com/office/officeart/2005/8/layout/hProcess4"/>
    <dgm:cxn modelId="{2E5BDC9F-04E6-461E-A63F-B06C67B72FA1}" type="presParOf" srcId="{62482C09-E609-426F-95A5-2C5319FC44B2}" destId="{C2B8F127-69EE-49FF-947A-E3C18DA5D755}" srcOrd="0" destOrd="0" presId="urn:microsoft.com/office/officeart/2005/8/layout/hProcess4"/>
    <dgm:cxn modelId="{7FDD3271-75FC-4B5A-9AAB-80135F221F2B}" type="presParOf" srcId="{62482C09-E609-426F-95A5-2C5319FC44B2}" destId="{95BC55F8-397B-4E06-8875-82DD8CBBF9B9}" srcOrd="1" destOrd="0" presId="urn:microsoft.com/office/officeart/2005/8/layout/hProcess4"/>
    <dgm:cxn modelId="{DD80FF02-10C6-4B8C-82FE-138732AE55CD}" type="presParOf" srcId="{62482C09-E609-426F-95A5-2C5319FC44B2}" destId="{EB08758A-B618-4212-9F85-0266AB92ED2C}" srcOrd="2" destOrd="0" presId="urn:microsoft.com/office/officeart/2005/8/layout/hProcess4"/>
    <dgm:cxn modelId="{7F2B0207-B8EC-4F2C-B7F6-E1576EC7F82C}" type="presParOf" srcId="{62482C09-E609-426F-95A5-2C5319FC44B2}" destId="{3B486579-4818-4151-A3C1-C72339D85EA8}" srcOrd="3" destOrd="0" presId="urn:microsoft.com/office/officeart/2005/8/layout/hProcess4"/>
    <dgm:cxn modelId="{DC22861F-2EDC-4F71-BCF6-A2057ED0901D}" type="presParOf" srcId="{62482C09-E609-426F-95A5-2C5319FC44B2}" destId="{E216D677-F74E-4724-8044-73384553FD1E}" srcOrd="4" destOrd="0" presId="urn:microsoft.com/office/officeart/2005/8/layout/hProcess4"/>
    <dgm:cxn modelId="{6B254AC2-FCDD-4111-857E-2F6775D938C9}" type="presParOf" srcId="{F2E577C9-B646-4E88-B40D-C6E96AEFC32B}" destId="{476298B5-7187-4000-956B-5FA72A8D0289}" srcOrd="1" destOrd="0" presId="urn:microsoft.com/office/officeart/2005/8/layout/hProcess4"/>
    <dgm:cxn modelId="{E3FC2DF3-C01C-4DD6-8495-94CF275970C3}" type="presParOf" srcId="{F2E577C9-B646-4E88-B40D-C6E96AEFC32B}" destId="{25D77769-3E24-4336-A30C-AA493765FBD9}" srcOrd="2" destOrd="0" presId="urn:microsoft.com/office/officeart/2005/8/layout/hProcess4"/>
    <dgm:cxn modelId="{DFA8C04D-4642-4395-9ADC-623D92EA45FE}" type="presParOf" srcId="{25D77769-3E24-4336-A30C-AA493765FBD9}" destId="{398B38D0-CE47-430A-9530-D3811147A485}" srcOrd="0" destOrd="0" presId="urn:microsoft.com/office/officeart/2005/8/layout/hProcess4"/>
    <dgm:cxn modelId="{3BA721DF-5C28-4292-B0DE-BC37500B0DA4}" type="presParOf" srcId="{25D77769-3E24-4336-A30C-AA493765FBD9}" destId="{D0B622AA-9CF1-471E-AA74-5458BE1F9F39}" srcOrd="1" destOrd="0" presId="urn:microsoft.com/office/officeart/2005/8/layout/hProcess4"/>
    <dgm:cxn modelId="{340A6856-CAAD-4C23-9CC5-3DE7EC971350}" type="presParOf" srcId="{25D77769-3E24-4336-A30C-AA493765FBD9}" destId="{5C77DAE0-35FA-4119-8171-ED54313CA92C}" srcOrd="2" destOrd="0" presId="urn:microsoft.com/office/officeart/2005/8/layout/hProcess4"/>
    <dgm:cxn modelId="{C122750A-B60B-4F31-89AC-40995F4D2E3B}" type="presParOf" srcId="{25D77769-3E24-4336-A30C-AA493765FBD9}" destId="{1703C0A4-04CD-4B0E-8EBC-E435B63C60FC}" srcOrd="3" destOrd="0" presId="urn:microsoft.com/office/officeart/2005/8/layout/hProcess4"/>
    <dgm:cxn modelId="{0BC07EC3-6D08-424B-BD0E-72F194BAD672}" type="presParOf" srcId="{25D77769-3E24-4336-A30C-AA493765FBD9}" destId="{0FFF91F5-F08F-4D8B-B636-0C150BC65811}" srcOrd="4" destOrd="0" presId="urn:microsoft.com/office/officeart/2005/8/layout/hProcess4"/>
    <dgm:cxn modelId="{98DDC783-6CE0-42A0-8E15-BF0BB5EDD7FC}" type="presParOf" srcId="{F2E577C9-B646-4E88-B40D-C6E96AEFC32B}" destId="{1E04476E-157A-48C6-B35F-98E6DC1CB0EB}" srcOrd="3" destOrd="0" presId="urn:microsoft.com/office/officeart/2005/8/layout/hProcess4"/>
    <dgm:cxn modelId="{052E6F39-E25C-42D2-905E-CDC6818EA383}" type="presParOf" srcId="{F2E577C9-B646-4E88-B40D-C6E96AEFC32B}" destId="{4F4C824B-3F0A-4F72-864C-F7633A93A0A4}" srcOrd="4" destOrd="0" presId="urn:microsoft.com/office/officeart/2005/8/layout/hProcess4"/>
    <dgm:cxn modelId="{F3C4C890-A79E-4F8E-B6AC-07BEDD070544}" type="presParOf" srcId="{4F4C824B-3F0A-4F72-864C-F7633A93A0A4}" destId="{1D77D342-6994-4350-BD95-91D0500AC313}" srcOrd="0" destOrd="0" presId="urn:microsoft.com/office/officeart/2005/8/layout/hProcess4"/>
    <dgm:cxn modelId="{D418C2F4-FED7-4C7C-8814-4C21596AA888}" type="presParOf" srcId="{4F4C824B-3F0A-4F72-864C-F7633A93A0A4}" destId="{E509158B-3EC7-43DF-9490-CC4143545A61}" srcOrd="1" destOrd="0" presId="urn:microsoft.com/office/officeart/2005/8/layout/hProcess4"/>
    <dgm:cxn modelId="{7DEC559E-7A4C-400D-B276-7B9EC8662553}" type="presParOf" srcId="{4F4C824B-3F0A-4F72-864C-F7633A93A0A4}" destId="{294C6C4F-0669-421B-BACD-A37FFCB7334E}" srcOrd="2" destOrd="0" presId="urn:microsoft.com/office/officeart/2005/8/layout/hProcess4"/>
    <dgm:cxn modelId="{B38B27FD-893E-45B8-994E-4A6E58A547B6}" type="presParOf" srcId="{4F4C824B-3F0A-4F72-864C-F7633A93A0A4}" destId="{0FD50C8A-2376-4992-8BD6-4C37F47B1229}" srcOrd="3" destOrd="0" presId="urn:microsoft.com/office/officeart/2005/8/layout/hProcess4"/>
    <dgm:cxn modelId="{C51EB714-CCD5-4F4B-9796-6020107F3F9F}" type="presParOf" srcId="{4F4C824B-3F0A-4F72-864C-F7633A93A0A4}" destId="{8CA4C927-77B0-4CFD-97BD-0C73B9FAB646}" srcOrd="4" destOrd="0" presId="urn:microsoft.com/office/officeart/2005/8/layout/hProcess4"/>
    <dgm:cxn modelId="{3CEF3428-ACE2-43FD-8939-E1EE8BE19374}" type="presParOf" srcId="{F2E577C9-B646-4E88-B40D-C6E96AEFC32B}" destId="{2042C938-F11B-47DA-9D4B-C60C54EE48FA}" srcOrd="5" destOrd="0" presId="urn:microsoft.com/office/officeart/2005/8/layout/hProcess4"/>
    <dgm:cxn modelId="{D1873C59-781E-43C4-A3DE-10173B8B8A9C}" type="presParOf" srcId="{F2E577C9-B646-4E88-B40D-C6E96AEFC32B}" destId="{CCF13523-F026-484B-94AE-79033FAE60B0}" srcOrd="6" destOrd="0" presId="urn:microsoft.com/office/officeart/2005/8/layout/hProcess4"/>
    <dgm:cxn modelId="{409FDD3E-1B29-4082-9783-CAD297311697}" type="presParOf" srcId="{CCF13523-F026-484B-94AE-79033FAE60B0}" destId="{6DC00B54-93C4-443F-855C-76DD9E5706FE}" srcOrd="0" destOrd="0" presId="urn:microsoft.com/office/officeart/2005/8/layout/hProcess4"/>
    <dgm:cxn modelId="{860AD139-AB43-44A2-A6AD-1DB69F65C13D}" type="presParOf" srcId="{CCF13523-F026-484B-94AE-79033FAE60B0}" destId="{22A69735-5C3A-4DD4-8C61-D99470642815}" srcOrd="1" destOrd="0" presId="urn:microsoft.com/office/officeart/2005/8/layout/hProcess4"/>
    <dgm:cxn modelId="{259323D6-9D98-4AD9-8A68-B6181C0A17FD}" type="presParOf" srcId="{CCF13523-F026-484B-94AE-79033FAE60B0}" destId="{EDF8F808-2426-435D-A311-D7BB75BB9899}" srcOrd="2" destOrd="0" presId="urn:microsoft.com/office/officeart/2005/8/layout/hProcess4"/>
    <dgm:cxn modelId="{A8175B53-C409-4222-B9EC-C02389188E92}" type="presParOf" srcId="{CCF13523-F026-484B-94AE-79033FAE60B0}" destId="{4EC1D279-5DFE-4034-8D1A-E5F9459BAD14}" srcOrd="3" destOrd="0" presId="urn:microsoft.com/office/officeart/2005/8/layout/hProcess4"/>
    <dgm:cxn modelId="{74A05FC7-38D9-4875-ACCB-AB14FEAC22B9}" type="presParOf" srcId="{CCF13523-F026-484B-94AE-79033FAE60B0}" destId="{C319265C-45B3-480A-B303-583EEC5A5C9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316483-2EE1-40D1-91C4-B121E80744EA}" type="doc">
      <dgm:prSet loTypeId="urn:microsoft.com/office/officeart/2005/8/layout/vList2" loCatId="list" qsTypeId="urn:microsoft.com/office/officeart/2005/8/quickstyle/simple1" qsCatId="simple" csTypeId="urn:microsoft.com/office/officeart/2005/8/colors/accent0_3" csCatId="mainScheme" phldr="1"/>
      <dgm:spPr/>
    </dgm:pt>
    <dgm:pt modelId="{A900FC00-BC25-4E39-8849-C4B2B6F5EAE6}">
      <dgm:prSet phldr="0"/>
      <dgm:spPr/>
      <dgm:t>
        <a:bodyPr/>
        <a:lstStyle/>
        <a:p>
          <a:pPr rtl="0"/>
          <a:r>
            <a:rPr lang="en-US" dirty="0"/>
            <a:t>Data sources:  CSV files</a:t>
          </a:r>
        </a:p>
      </dgm:t>
    </dgm:pt>
    <dgm:pt modelId="{4ED63EA8-21CB-4FA3-B646-53E7C74C27C9}" type="parTrans" cxnId="{E12C7911-21D4-44C1-9E96-3DECE2A6764C}">
      <dgm:prSet/>
      <dgm:spPr/>
    </dgm:pt>
    <dgm:pt modelId="{48B9B7CA-4E3F-49E1-B07D-F004DF213EDC}" type="sibTrans" cxnId="{E12C7911-21D4-44C1-9E96-3DECE2A6764C}">
      <dgm:prSet/>
      <dgm:spPr/>
      <dgm:t>
        <a:bodyPr/>
        <a:lstStyle/>
        <a:p>
          <a:endParaRPr lang="en-US"/>
        </a:p>
      </dgm:t>
    </dgm:pt>
    <dgm:pt modelId="{828A4465-B5D9-4113-BA82-0BF31CC75109}">
      <dgm:prSet phldr="0"/>
      <dgm:spPr/>
      <dgm:t>
        <a:bodyPr/>
        <a:lstStyle/>
        <a:p>
          <a:r>
            <a:rPr lang="en-US" dirty="0"/>
            <a:t>Data storage: </a:t>
          </a:r>
          <a:r>
            <a:rPr lang="en-US" dirty="0" err="1"/>
            <a:t>PySpark</a:t>
          </a:r>
          <a:endParaRPr lang="en-US" dirty="0"/>
        </a:p>
      </dgm:t>
    </dgm:pt>
    <dgm:pt modelId="{469D653E-A3E7-4F0B-8E20-935F8C958BC2}" type="parTrans" cxnId="{9B8CD28F-F16C-41D6-9D84-837AF5345674}">
      <dgm:prSet/>
      <dgm:spPr/>
    </dgm:pt>
    <dgm:pt modelId="{009A24B9-5811-4DD7-AE74-04A5D3D48314}" type="sibTrans" cxnId="{9B8CD28F-F16C-41D6-9D84-837AF5345674}">
      <dgm:prSet/>
      <dgm:spPr/>
      <dgm:t>
        <a:bodyPr/>
        <a:lstStyle/>
        <a:p>
          <a:endParaRPr lang="en-US"/>
        </a:p>
      </dgm:t>
    </dgm:pt>
    <dgm:pt modelId="{5A8D75DF-F325-4126-9CB1-D81B32263E7A}">
      <dgm:prSet phldr="0"/>
      <dgm:spPr/>
      <dgm:t>
        <a:bodyPr/>
        <a:lstStyle/>
        <a:p>
          <a:r>
            <a:rPr lang="en-US" dirty="0"/>
            <a:t>File formats:  CSV</a:t>
          </a:r>
        </a:p>
      </dgm:t>
    </dgm:pt>
    <dgm:pt modelId="{1B21425B-F21E-4836-8505-31B314E490C3}" type="parTrans" cxnId="{85E83A90-1F0B-4075-9497-7C57FDE97079}">
      <dgm:prSet/>
      <dgm:spPr/>
    </dgm:pt>
    <dgm:pt modelId="{E507C1A6-1E9F-477A-8222-3DD622C6E466}" type="sibTrans" cxnId="{85E83A90-1F0B-4075-9497-7C57FDE97079}">
      <dgm:prSet/>
      <dgm:spPr/>
      <dgm:t>
        <a:bodyPr/>
        <a:lstStyle/>
        <a:p>
          <a:endParaRPr lang="en-US"/>
        </a:p>
      </dgm:t>
    </dgm:pt>
    <dgm:pt modelId="{44027433-7159-4C2B-8724-0B207E32C757}">
      <dgm:prSet phldr="0"/>
      <dgm:spPr/>
      <dgm:t>
        <a:bodyPr/>
        <a:lstStyle/>
        <a:p>
          <a:r>
            <a:rPr lang="en-US" dirty="0"/>
            <a:t>Data ingestion: Spark shell</a:t>
          </a:r>
        </a:p>
      </dgm:t>
    </dgm:pt>
    <dgm:pt modelId="{2CD21C8E-B18F-4855-9DDA-EB323E9A7060}" type="parTrans" cxnId="{02E0CE62-2B9D-4995-B54A-76EFC62BAC47}">
      <dgm:prSet/>
      <dgm:spPr/>
    </dgm:pt>
    <dgm:pt modelId="{BBD4FC5D-6CB2-400F-BDCE-1EC1A91EB308}" type="sibTrans" cxnId="{02E0CE62-2B9D-4995-B54A-76EFC62BAC47}">
      <dgm:prSet/>
      <dgm:spPr/>
      <dgm:t>
        <a:bodyPr/>
        <a:lstStyle/>
        <a:p>
          <a:endParaRPr lang="en-US"/>
        </a:p>
      </dgm:t>
    </dgm:pt>
    <dgm:pt modelId="{234EA0A6-D4B4-49A8-99A1-DA6FB509CAD1}">
      <dgm:prSet phldr="0"/>
      <dgm:spPr/>
      <dgm:t>
        <a:bodyPr/>
        <a:lstStyle/>
        <a:p>
          <a:r>
            <a:rPr lang="en-US" dirty="0"/>
            <a:t>Data cleansing and scrubbing : Spark, </a:t>
          </a:r>
          <a:r>
            <a:rPr lang="en-US" dirty="0" err="1"/>
            <a:t>Mysql</a:t>
          </a:r>
          <a:endParaRPr lang="en-US" dirty="0"/>
        </a:p>
      </dgm:t>
    </dgm:pt>
    <dgm:pt modelId="{B76A1DB1-056A-4266-931D-DCB81E5C28B7}" type="parTrans" cxnId="{FA64B20C-C46A-4E68-BDA5-7ED6F6A50FE6}">
      <dgm:prSet/>
      <dgm:spPr/>
    </dgm:pt>
    <dgm:pt modelId="{9B48B720-2993-441A-8DA8-7C5AA7AE5031}" type="sibTrans" cxnId="{FA64B20C-C46A-4E68-BDA5-7ED6F6A50FE6}">
      <dgm:prSet/>
      <dgm:spPr/>
      <dgm:t>
        <a:bodyPr/>
        <a:lstStyle/>
        <a:p>
          <a:endParaRPr lang="en-US"/>
        </a:p>
      </dgm:t>
    </dgm:pt>
    <dgm:pt modelId="{D8984819-6760-4483-BF66-49200D70E727}">
      <dgm:prSet phldr="0"/>
      <dgm:spPr/>
      <dgm:t>
        <a:bodyPr/>
        <a:lstStyle/>
        <a:p>
          <a:r>
            <a:rPr lang="en-US" dirty="0"/>
            <a:t>Data computation and Analysis:  </a:t>
          </a:r>
          <a:r>
            <a:rPr lang="en-US" dirty="0" err="1"/>
            <a:t>Mysql</a:t>
          </a:r>
          <a:r>
            <a:rPr lang="en-US" dirty="0"/>
            <a:t>, ML</a:t>
          </a:r>
        </a:p>
      </dgm:t>
    </dgm:pt>
    <dgm:pt modelId="{E4A38124-A44A-492D-AF73-1B87D087E775}" type="parTrans" cxnId="{4D51A969-4BB6-40C5-B96A-6F700CB64A73}">
      <dgm:prSet/>
      <dgm:spPr/>
    </dgm:pt>
    <dgm:pt modelId="{D91497DC-2E77-4532-8F62-61457372FC6F}" type="sibTrans" cxnId="{4D51A969-4BB6-40C5-B96A-6F700CB64A73}">
      <dgm:prSet/>
      <dgm:spPr/>
      <dgm:t>
        <a:bodyPr/>
        <a:lstStyle/>
        <a:p>
          <a:endParaRPr lang="en-US"/>
        </a:p>
      </dgm:t>
    </dgm:pt>
    <dgm:pt modelId="{80E94CCE-C8FE-4A68-8D44-E9C75782536D}">
      <dgm:prSet phldr="0"/>
      <dgm:spPr/>
      <dgm:t>
        <a:bodyPr/>
        <a:lstStyle/>
        <a:p>
          <a:r>
            <a:rPr lang="en-US" dirty="0"/>
            <a:t>ETL: Spark, Pandas, </a:t>
          </a:r>
          <a:r>
            <a:rPr lang="en-US" dirty="0" err="1"/>
            <a:t>Mysql</a:t>
          </a:r>
          <a:endParaRPr lang="en-US" dirty="0"/>
        </a:p>
      </dgm:t>
    </dgm:pt>
    <dgm:pt modelId="{1051E2E5-B2FA-477A-8A1F-84F9157DF98E}" type="parTrans" cxnId="{015B4BFF-3E77-4188-B8EF-080888907604}">
      <dgm:prSet/>
      <dgm:spPr/>
    </dgm:pt>
    <dgm:pt modelId="{A5C99C87-1446-40DA-BBEF-00A20C63686F}" type="sibTrans" cxnId="{015B4BFF-3E77-4188-B8EF-080888907604}">
      <dgm:prSet/>
      <dgm:spPr/>
      <dgm:t>
        <a:bodyPr/>
        <a:lstStyle/>
        <a:p>
          <a:endParaRPr lang="en-US"/>
        </a:p>
      </dgm:t>
    </dgm:pt>
    <dgm:pt modelId="{3A691B9A-FE83-4ED4-967F-1F9FC247DFE5}">
      <dgm:prSet phldr="0"/>
      <dgm:spPr/>
      <dgm:t>
        <a:bodyPr/>
        <a:lstStyle/>
        <a:p>
          <a:r>
            <a:rPr lang="en-US" dirty="0"/>
            <a:t>Visualization : Grafana</a:t>
          </a:r>
        </a:p>
      </dgm:t>
    </dgm:pt>
    <dgm:pt modelId="{B1539904-5EFC-4A1D-BDB3-C2A24075C78B}" type="parTrans" cxnId="{D1308ECC-2888-49D0-A9FF-587CFBCE4652}">
      <dgm:prSet/>
      <dgm:spPr/>
    </dgm:pt>
    <dgm:pt modelId="{6F35D4CF-47A8-4A82-9D34-5A5FCF35F4A5}" type="sibTrans" cxnId="{D1308ECC-2888-49D0-A9FF-587CFBCE4652}">
      <dgm:prSet/>
      <dgm:spPr/>
      <dgm:t>
        <a:bodyPr/>
        <a:lstStyle/>
        <a:p>
          <a:endParaRPr lang="en-US"/>
        </a:p>
      </dgm:t>
    </dgm:pt>
    <dgm:pt modelId="{A7A7B1AE-7912-4229-A7DE-2E1644EA0472}">
      <dgm:prSet phldr="0"/>
      <dgm:spPr/>
      <dgm:t>
        <a:bodyPr/>
        <a:lstStyle/>
        <a:p>
          <a:r>
            <a:rPr lang="en-US" dirty="0"/>
            <a:t>Language : Python</a:t>
          </a:r>
        </a:p>
      </dgm:t>
    </dgm:pt>
    <dgm:pt modelId="{77E85AF8-68F6-4CFB-A4A8-597022AC2134}" type="parTrans" cxnId="{74EDC576-6584-48A4-ACB4-1963619C4A86}">
      <dgm:prSet/>
      <dgm:spPr/>
    </dgm:pt>
    <dgm:pt modelId="{6FCB59B2-F735-4C4A-9673-4CF8FB0230E7}" type="sibTrans" cxnId="{74EDC576-6584-48A4-ACB4-1963619C4A86}">
      <dgm:prSet/>
      <dgm:spPr/>
      <dgm:t>
        <a:bodyPr/>
        <a:lstStyle/>
        <a:p>
          <a:endParaRPr lang="en-US"/>
        </a:p>
      </dgm:t>
    </dgm:pt>
    <dgm:pt modelId="{8339DAE2-7384-468C-BBBC-4963B5CB44ED}" type="pres">
      <dgm:prSet presAssocID="{A5316483-2EE1-40D1-91C4-B121E80744EA}" presName="linear" presStyleCnt="0">
        <dgm:presLayoutVars>
          <dgm:animLvl val="lvl"/>
          <dgm:resizeHandles val="exact"/>
        </dgm:presLayoutVars>
      </dgm:prSet>
      <dgm:spPr/>
    </dgm:pt>
    <dgm:pt modelId="{571D3B59-9F4A-47B3-9EC4-9576686BAFC1}" type="pres">
      <dgm:prSet presAssocID="{A900FC00-BC25-4E39-8849-C4B2B6F5EAE6}" presName="parentText" presStyleLbl="node1" presStyleIdx="0" presStyleCnt="9">
        <dgm:presLayoutVars>
          <dgm:chMax val="0"/>
          <dgm:bulletEnabled val="1"/>
        </dgm:presLayoutVars>
      </dgm:prSet>
      <dgm:spPr/>
    </dgm:pt>
    <dgm:pt modelId="{2456BE83-FEB7-4175-BF90-7ACD9C1EBAF4}" type="pres">
      <dgm:prSet presAssocID="{48B9B7CA-4E3F-49E1-B07D-F004DF213EDC}" presName="spacer" presStyleCnt="0"/>
      <dgm:spPr/>
    </dgm:pt>
    <dgm:pt modelId="{C3EEE77B-2E17-4D01-8F58-32833FC0EB89}" type="pres">
      <dgm:prSet presAssocID="{828A4465-B5D9-4113-BA82-0BF31CC75109}" presName="parentText" presStyleLbl="node1" presStyleIdx="1" presStyleCnt="9">
        <dgm:presLayoutVars>
          <dgm:chMax val="0"/>
          <dgm:bulletEnabled val="1"/>
        </dgm:presLayoutVars>
      </dgm:prSet>
      <dgm:spPr/>
    </dgm:pt>
    <dgm:pt modelId="{3801641E-5486-4C00-9C33-95694521821E}" type="pres">
      <dgm:prSet presAssocID="{009A24B9-5811-4DD7-AE74-04A5D3D48314}" presName="spacer" presStyleCnt="0"/>
      <dgm:spPr/>
    </dgm:pt>
    <dgm:pt modelId="{1065870A-A69E-48A2-B304-08664DF1F9D0}" type="pres">
      <dgm:prSet presAssocID="{5A8D75DF-F325-4126-9CB1-D81B32263E7A}" presName="parentText" presStyleLbl="node1" presStyleIdx="2" presStyleCnt="9">
        <dgm:presLayoutVars>
          <dgm:chMax val="0"/>
          <dgm:bulletEnabled val="1"/>
        </dgm:presLayoutVars>
      </dgm:prSet>
      <dgm:spPr/>
    </dgm:pt>
    <dgm:pt modelId="{26EA99FE-23A6-416D-B5C9-B9BEE4E91606}" type="pres">
      <dgm:prSet presAssocID="{E507C1A6-1E9F-477A-8222-3DD622C6E466}" presName="spacer" presStyleCnt="0"/>
      <dgm:spPr/>
    </dgm:pt>
    <dgm:pt modelId="{E829001D-051F-4913-A679-FBB9D78CD003}" type="pres">
      <dgm:prSet presAssocID="{44027433-7159-4C2B-8724-0B207E32C757}" presName="parentText" presStyleLbl="node1" presStyleIdx="3" presStyleCnt="9">
        <dgm:presLayoutVars>
          <dgm:chMax val="0"/>
          <dgm:bulletEnabled val="1"/>
        </dgm:presLayoutVars>
      </dgm:prSet>
      <dgm:spPr/>
    </dgm:pt>
    <dgm:pt modelId="{33B941EB-FC95-4955-8CC7-087C7654C9F8}" type="pres">
      <dgm:prSet presAssocID="{BBD4FC5D-6CB2-400F-BDCE-1EC1A91EB308}" presName="spacer" presStyleCnt="0"/>
      <dgm:spPr/>
    </dgm:pt>
    <dgm:pt modelId="{53E01000-0A4F-4481-9DFE-0679C6A601FD}" type="pres">
      <dgm:prSet presAssocID="{234EA0A6-D4B4-49A8-99A1-DA6FB509CAD1}" presName="parentText" presStyleLbl="node1" presStyleIdx="4" presStyleCnt="9">
        <dgm:presLayoutVars>
          <dgm:chMax val="0"/>
          <dgm:bulletEnabled val="1"/>
        </dgm:presLayoutVars>
      </dgm:prSet>
      <dgm:spPr/>
    </dgm:pt>
    <dgm:pt modelId="{E9BA647C-551F-4D4F-BA5F-18619161786D}" type="pres">
      <dgm:prSet presAssocID="{9B48B720-2993-441A-8DA8-7C5AA7AE5031}" presName="spacer" presStyleCnt="0"/>
      <dgm:spPr/>
    </dgm:pt>
    <dgm:pt modelId="{39315392-9372-4C99-91D8-B9F371B235D0}" type="pres">
      <dgm:prSet presAssocID="{D8984819-6760-4483-BF66-49200D70E727}" presName="parentText" presStyleLbl="node1" presStyleIdx="5" presStyleCnt="9">
        <dgm:presLayoutVars>
          <dgm:chMax val="0"/>
          <dgm:bulletEnabled val="1"/>
        </dgm:presLayoutVars>
      </dgm:prSet>
      <dgm:spPr/>
    </dgm:pt>
    <dgm:pt modelId="{903EAC94-C5DD-4E6F-8B24-31F2AFC9FF02}" type="pres">
      <dgm:prSet presAssocID="{D91497DC-2E77-4532-8F62-61457372FC6F}" presName="spacer" presStyleCnt="0"/>
      <dgm:spPr/>
    </dgm:pt>
    <dgm:pt modelId="{5007B118-49FD-439A-A6C3-989DEA0D4484}" type="pres">
      <dgm:prSet presAssocID="{80E94CCE-C8FE-4A68-8D44-E9C75782536D}" presName="parentText" presStyleLbl="node1" presStyleIdx="6" presStyleCnt="9">
        <dgm:presLayoutVars>
          <dgm:chMax val="0"/>
          <dgm:bulletEnabled val="1"/>
        </dgm:presLayoutVars>
      </dgm:prSet>
      <dgm:spPr/>
    </dgm:pt>
    <dgm:pt modelId="{D003F624-4C16-420C-9A47-AFD56B1DA155}" type="pres">
      <dgm:prSet presAssocID="{A5C99C87-1446-40DA-BBEF-00A20C63686F}" presName="spacer" presStyleCnt="0"/>
      <dgm:spPr/>
    </dgm:pt>
    <dgm:pt modelId="{130A5542-5AA5-4557-8782-BF2F847177FC}" type="pres">
      <dgm:prSet presAssocID="{3A691B9A-FE83-4ED4-967F-1F9FC247DFE5}" presName="parentText" presStyleLbl="node1" presStyleIdx="7" presStyleCnt="9">
        <dgm:presLayoutVars>
          <dgm:chMax val="0"/>
          <dgm:bulletEnabled val="1"/>
        </dgm:presLayoutVars>
      </dgm:prSet>
      <dgm:spPr/>
    </dgm:pt>
    <dgm:pt modelId="{ED78F9C5-4F42-44DE-8F6C-52968A563461}" type="pres">
      <dgm:prSet presAssocID="{6F35D4CF-47A8-4A82-9D34-5A5FCF35F4A5}" presName="spacer" presStyleCnt="0"/>
      <dgm:spPr/>
    </dgm:pt>
    <dgm:pt modelId="{9B70A47D-5E55-4A7A-A16A-667EC6CAA907}" type="pres">
      <dgm:prSet presAssocID="{A7A7B1AE-7912-4229-A7DE-2E1644EA0472}" presName="parentText" presStyleLbl="node1" presStyleIdx="8" presStyleCnt="9">
        <dgm:presLayoutVars>
          <dgm:chMax val="0"/>
          <dgm:bulletEnabled val="1"/>
        </dgm:presLayoutVars>
      </dgm:prSet>
      <dgm:spPr/>
    </dgm:pt>
  </dgm:ptLst>
  <dgm:cxnLst>
    <dgm:cxn modelId="{FA64B20C-C46A-4E68-BDA5-7ED6F6A50FE6}" srcId="{A5316483-2EE1-40D1-91C4-B121E80744EA}" destId="{234EA0A6-D4B4-49A8-99A1-DA6FB509CAD1}" srcOrd="4" destOrd="0" parTransId="{B76A1DB1-056A-4266-931D-DCB81E5C28B7}" sibTransId="{9B48B720-2993-441A-8DA8-7C5AA7AE5031}"/>
    <dgm:cxn modelId="{E12C7911-21D4-44C1-9E96-3DECE2A6764C}" srcId="{A5316483-2EE1-40D1-91C4-B121E80744EA}" destId="{A900FC00-BC25-4E39-8849-C4B2B6F5EAE6}" srcOrd="0" destOrd="0" parTransId="{4ED63EA8-21CB-4FA3-B646-53E7C74C27C9}" sibTransId="{48B9B7CA-4E3F-49E1-B07D-F004DF213EDC}"/>
    <dgm:cxn modelId="{08CA9329-6822-4148-951B-0330F67CD369}" type="presOf" srcId="{A5316483-2EE1-40D1-91C4-B121E80744EA}" destId="{8339DAE2-7384-468C-BBBC-4963B5CB44ED}" srcOrd="0" destOrd="0" presId="urn:microsoft.com/office/officeart/2005/8/layout/vList2"/>
    <dgm:cxn modelId="{393F512C-5F0B-403B-9788-2CA7A6182A2B}" type="presOf" srcId="{A7A7B1AE-7912-4229-A7DE-2E1644EA0472}" destId="{9B70A47D-5E55-4A7A-A16A-667EC6CAA907}" srcOrd="0" destOrd="0" presId="urn:microsoft.com/office/officeart/2005/8/layout/vList2"/>
    <dgm:cxn modelId="{02E0CE62-2B9D-4995-B54A-76EFC62BAC47}" srcId="{A5316483-2EE1-40D1-91C4-B121E80744EA}" destId="{44027433-7159-4C2B-8724-0B207E32C757}" srcOrd="3" destOrd="0" parTransId="{2CD21C8E-B18F-4855-9DDA-EB323E9A7060}" sibTransId="{BBD4FC5D-6CB2-400F-BDCE-1EC1A91EB308}"/>
    <dgm:cxn modelId="{4D51A969-4BB6-40C5-B96A-6F700CB64A73}" srcId="{A5316483-2EE1-40D1-91C4-B121E80744EA}" destId="{D8984819-6760-4483-BF66-49200D70E727}" srcOrd="5" destOrd="0" parTransId="{E4A38124-A44A-492D-AF73-1B87D087E775}" sibTransId="{D91497DC-2E77-4532-8F62-61457372FC6F}"/>
    <dgm:cxn modelId="{74EDC576-6584-48A4-ACB4-1963619C4A86}" srcId="{A5316483-2EE1-40D1-91C4-B121E80744EA}" destId="{A7A7B1AE-7912-4229-A7DE-2E1644EA0472}" srcOrd="8" destOrd="0" parTransId="{77E85AF8-68F6-4CFB-A4A8-597022AC2134}" sibTransId="{6FCB59B2-F735-4C4A-9673-4CF8FB0230E7}"/>
    <dgm:cxn modelId="{7C2A3B7C-4B5F-4943-AD0F-6633687056BE}" type="presOf" srcId="{44027433-7159-4C2B-8724-0B207E32C757}" destId="{E829001D-051F-4913-A679-FBB9D78CD003}" srcOrd="0" destOrd="0" presId="urn:microsoft.com/office/officeart/2005/8/layout/vList2"/>
    <dgm:cxn modelId="{9B8CD28F-F16C-41D6-9D84-837AF5345674}" srcId="{A5316483-2EE1-40D1-91C4-B121E80744EA}" destId="{828A4465-B5D9-4113-BA82-0BF31CC75109}" srcOrd="1" destOrd="0" parTransId="{469D653E-A3E7-4F0B-8E20-935F8C958BC2}" sibTransId="{009A24B9-5811-4DD7-AE74-04A5D3D48314}"/>
    <dgm:cxn modelId="{85E83A90-1F0B-4075-9497-7C57FDE97079}" srcId="{A5316483-2EE1-40D1-91C4-B121E80744EA}" destId="{5A8D75DF-F325-4126-9CB1-D81B32263E7A}" srcOrd="2" destOrd="0" parTransId="{1B21425B-F21E-4836-8505-31B314E490C3}" sibTransId="{E507C1A6-1E9F-477A-8222-3DD622C6E466}"/>
    <dgm:cxn modelId="{D1308ECC-2888-49D0-A9FF-587CFBCE4652}" srcId="{A5316483-2EE1-40D1-91C4-B121E80744EA}" destId="{3A691B9A-FE83-4ED4-967F-1F9FC247DFE5}" srcOrd="7" destOrd="0" parTransId="{B1539904-5EFC-4A1D-BDB3-C2A24075C78B}" sibTransId="{6F35D4CF-47A8-4A82-9D34-5A5FCF35F4A5}"/>
    <dgm:cxn modelId="{6072AFD2-D714-4D3F-BDC5-2990D7A6C596}" type="presOf" srcId="{80E94CCE-C8FE-4A68-8D44-E9C75782536D}" destId="{5007B118-49FD-439A-A6C3-989DEA0D4484}" srcOrd="0" destOrd="0" presId="urn:microsoft.com/office/officeart/2005/8/layout/vList2"/>
    <dgm:cxn modelId="{CE0F20D9-2BE2-4D8C-BBA6-A5114CB4FF6A}" type="presOf" srcId="{D8984819-6760-4483-BF66-49200D70E727}" destId="{39315392-9372-4C99-91D8-B9F371B235D0}" srcOrd="0" destOrd="0" presId="urn:microsoft.com/office/officeart/2005/8/layout/vList2"/>
    <dgm:cxn modelId="{D4C2E8DF-3DDD-4308-BD0C-A5410A2D8F95}" type="presOf" srcId="{A900FC00-BC25-4E39-8849-C4B2B6F5EAE6}" destId="{571D3B59-9F4A-47B3-9EC4-9576686BAFC1}" srcOrd="0" destOrd="0" presId="urn:microsoft.com/office/officeart/2005/8/layout/vList2"/>
    <dgm:cxn modelId="{26BE7DE1-868F-4A88-B128-BB470DDFC368}" type="presOf" srcId="{5A8D75DF-F325-4126-9CB1-D81B32263E7A}" destId="{1065870A-A69E-48A2-B304-08664DF1F9D0}" srcOrd="0" destOrd="0" presId="urn:microsoft.com/office/officeart/2005/8/layout/vList2"/>
    <dgm:cxn modelId="{747E12E3-655D-4CF0-A9C3-E8DAB7E4BFEA}" type="presOf" srcId="{234EA0A6-D4B4-49A8-99A1-DA6FB509CAD1}" destId="{53E01000-0A4F-4481-9DFE-0679C6A601FD}" srcOrd="0" destOrd="0" presId="urn:microsoft.com/office/officeart/2005/8/layout/vList2"/>
    <dgm:cxn modelId="{19342BF1-3FF0-469B-A736-E40E0258612A}" type="presOf" srcId="{3A691B9A-FE83-4ED4-967F-1F9FC247DFE5}" destId="{130A5542-5AA5-4557-8782-BF2F847177FC}" srcOrd="0" destOrd="0" presId="urn:microsoft.com/office/officeart/2005/8/layout/vList2"/>
    <dgm:cxn modelId="{CB89D0F7-A95C-4DA1-B6E6-7B547C412E56}" type="presOf" srcId="{828A4465-B5D9-4113-BA82-0BF31CC75109}" destId="{C3EEE77B-2E17-4D01-8F58-32833FC0EB89}" srcOrd="0" destOrd="0" presId="urn:microsoft.com/office/officeart/2005/8/layout/vList2"/>
    <dgm:cxn modelId="{015B4BFF-3E77-4188-B8EF-080888907604}" srcId="{A5316483-2EE1-40D1-91C4-B121E80744EA}" destId="{80E94CCE-C8FE-4A68-8D44-E9C75782536D}" srcOrd="6" destOrd="0" parTransId="{1051E2E5-B2FA-477A-8A1F-84F9157DF98E}" sibTransId="{A5C99C87-1446-40DA-BBEF-00A20C63686F}"/>
    <dgm:cxn modelId="{918E219D-45D2-4481-9EEC-AAA062AEBB49}" type="presParOf" srcId="{8339DAE2-7384-468C-BBBC-4963B5CB44ED}" destId="{571D3B59-9F4A-47B3-9EC4-9576686BAFC1}" srcOrd="0" destOrd="0" presId="urn:microsoft.com/office/officeart/2005/8/layout/vList2"/>
    <dgm:cxn modelId="{36B20FF3-56B6-4BF1-BF73-4DABD5D91660}" type="presParOf" srcId="{8339DAE2-7384-468C-BBBC-4963B5CB44ED}" destId="{2456BE83-FEB7-4175-BF90-7ACD9C1EBAF4}" srcOrd="1" destOrd="0" presId="urn:microsoft.com/office/officeart/2005/8/layout/vList2"/>
    <dgm:cxn modelId="{AB30FAB4-2731-4DA0-A745-C2079320DC9D}" type="presParOf" srcId="{8339DAE2-7384-468C-BBBC-4963B5CB44ED}" destId="{C3EEE77B-2E17-4D01-8F58-32833FC0EB89}" srcOrd="2" destOrd="0" presId="urn:microsoft.com/office/officeart/2005/8/layout/vList2"/>
    <dgm:cxn modelId="{7BC0DB29-4DBC-4D02-87B7-1441C4D97D48}" type="presParOf" srcId="{8339DAE2-7384-468C-BBBC-4963B5CB44ED}" destId="{3801641E-5486-4C00-9C33-95694521821E}" srcOrd="3" destOrd="0" presId="urn:microsoft.com/office/officeart/2005/8/layout/vList2"/>
    <dgm:cxn modelId="{6F9C5AC7-BDDA-47E7-AF90-0BA5CFC51131}" type="presParOf" srcId="{8339DAE2-7384-468C-BBBC-4963B5CB44ED}" destId="{1065870A-A69E-48A2-B304-08664DF1F9D0}" srcOrd="4" destOrd="0" presId="urn:microsoft.com/office/officeart/2005/8/layout/vList2"/>
    <dgm:cxn modelId="{0F752B62-0335-4095-BAEB-CD26ABE55790}" type="presParOf" srcId="{8339DAE2-7384-468C-BBBC-4963B5CB44ED}" destId="{26EA99FE-23A6-416D-B5C9-B9BEE4E91606}" srcOrd="5" destOrd="0" presId="urn:microsoft.com/office/officeart/2005/8/layout/vList2"/>
    <dgm:cxn modelId="{BEABCAE0-647E-49B9-8271-EE74B0983DE6}" type="presParOf" srcId="{8339DAE2-7384-468C-BBBC-4963B5CB44ED}" destId="{E829001D-051F-4913-A679-FBB9D78CD003}" srcOrd="6" destOrd="0" presId="urn:microsoft.com/office/officeart/2005/8/layout/vList2"/>
    <dgm:cxn modelId="{3D717010-38E4-4368-B5C4-4151EF92A2CA}" type="presParOf" srcId="{8339DAE2-7384-468C-BBBC-4963B5CB44ED}" destId="{33B941EB-FC95-4955-8CC7-087C7654C9F8}" srcOrd="7" destOrd="0" presId="urn:microsoft.com/office/officeart/2005/8/layout/vList2"/>
    <dgm:cxn modelId="{9CD6F732-706F-4092-B27E-D146B1319437}" type="presParOf" srcId="{8339DAE2-7384-468C-BBBC-4963B5CB44ED}" destId="{53E01000-0A4F-4481-9DFE-0679C6A601FD}" srcOrd="8" destOrd="0" presId="urn:microsoft.com/office/officeart/2005/8/layout/vList2"/>
    <dgm:cxn modelId="{F6C4A17E-4276-44CD-9E39-EB4D593902FA}" type="presParOf" srcId="{8339DAE2-7384-468C-BBBC-4963B5CB44ED}" destId="{E9BA647C-551F-4D4F-BA5F-18619161786D}" srcOrd="9" destOrd="0" presId="urn:microsoft.com/office/officeart/2005/8/layout/vList2"/>
    <dgm:cxn modelId="{62C56FC6-0E92-4C16-9DD2-ED24C02C9B22}" type="presParOf" srcId="{8339DAE2-7384-468C-BBBC-4963B5CB44ED}" destId="{39315392-9372-4C99-91D8-B9F371B235D0}" srcOrd="10" destOrd="0" presId="urn:microsoft.com/office/officeart/2005/8/layout/vList2"/>
    <dgm:cxn modelId="{6D366C96-AD51-44DF-9902-786DE6BD14F5}" type="presParOf" srcId="{8339DAE2-7384-468C-BBBC-4963B5CB44ED}" destId="{903EAC94-C5DD-4E6F-8B24-31F2AFC9FF02}" srcOrd="11" destOrd="0" presId="urn:microsoft.com/office/officeart/2005/8/layout/vList2"/>
    <dgm:cxn modelId="{B09E611A-4867-4E01-BE4F-3637FAF46593}" type="presParOf" srcId="{8339DAE2-7384-468C-BBBC-4963B5CB44ED}" destId="{5007B118-49FD-439A-A6C3-989DEA0D4484}" srcOrd="12" destOrd="0" presId="urn:microsoft.com/office/officeart/2005/8/layout/vList2"/>
    <dgm:cxn modelId="{A1998085-F5C2-4626-B898-93B1A120D5A6}" type="presParOf" srcId="{8339DAE2-7384-468C-BBBC-4963B5CB44ED}" destId="{D003F624-4C16-420C-9A47-AFD56B1DA155}" srcOrd="13" destOrd="0" presId="urn:microsoft.com/office/officeart/2005/8/layout/vList2"/>
    <dgm:cxn modelId="{5D3059D7-7790-48E3-BF9E-B3F63B1D1616}" type="presParOf" srcId="{8339DAE2-7384-468C-BBBC-4963B5CB44ED}" destId="{130A5542-5AA5-4557-8782-BF2F847177FC}" srcOrd="14" destOrd="0" presId="urn:microsoft.com/office/officeart/2005/8/layout/vList2"/>
    <dgm:cxn modelId="{2F0A68E3-B472-425C-B315-3B4B480F8F06}" type="presParOf" srcId="{8339DAE2-7384-468C-BBBC-4963B5CB44ED}" destId="{ED78F9C5-4F42-44DE-8F6C-52968A563461}" srcOrd="15" destOrd="0" presId="urn:microsoft.com/office/officeart/2005/8/layout/vList2"/>
    <dgm:cxn modelId="{D54B38D0-A745-4142-A974-9BD4069B451F}" type="presParOf" srcId="{8339DAE2-7384-468C-BBBC-4963B5CB44ED}" destId="{9B70A47D-5E55-4A7A-A16A-667EC6CAA907}"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61F1FF-2078-422E-844D-42A00EB7693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1521B1D-89F7-49A2-AE8B-1D3DE6C6DF22}">
      <dgm:prSet/>
      <dgm:spPr/>
      <dgm:t>
        <a:bodyPr/>
        <a:lstStyle/>
        <a:p>
          <a:r>
            <a:rPr lang="en-US"/>
            <a:t>Load the CSV file to local using wget command </a:t>
          </a:r>
        </a:p>
      </dgm:t>
    </dgm:pt>
    <dgm:pt modelId="{5E9B0E93-7FAB-4E8F-A9EC-13AE44D3EE12}" type="parTrans" cxnId="{FC1EDD74-3F99-4270-A824-8175EF937F09}">
      <dgm:prSet/>
      <dgm:spPr/>
      <dgm:t>
        <a:bodyPr/>
        <a:lstStyle/>
        <a:p>
          <a:endParaRPr lang="en-US"/>
        </a:p>
      </dgm:t>
    </dgm:pt>
    <dgm:pt modelId="{F590B573-DE4B-4632-AE55-B668F364D8E2}" type="sibTrans" cxnId="{FC1EDD74-3F99-4270-A824-8175EF937F09}">
      <dgm:prSet/>
      <dgm:spPr/>
      <dgm:t>
        <a:bodyPr/>
        <a:lstStyle/>
        <a:p>
          <a:endParaRPr lang="en-US"/>
        </a:p>
      </dgm:t>
    </dgm:pt>
    <dgm:pt modelId="{74229EC1-79EF-42C8-9E30-5CDF8323D848}">
      <dgm:prSet/>
      <dgm:spPr/>
      <dgm:t>
        <a:bodyPr/>
        <a:lstStyle/>
        <a:p>
          <a:r>
            <a:rPr lang="en-US"/>
            <a:t>Started with PySpark and read the CSV file using PySpark </a:t>
          </a:r>
        </a:p>
      </dgm:t>
    </dgm:pt>
    <dgm:pt modelId="{EB737731-756B-43B5-98E8-E9E6C85CAC96}" type="parTrans" cxnId="{F81222AF-23F7-4307-84B4-A8C1F45AE263}">
      <dgm:prSet/>
      <dgm:spPr/>
      <dgm:t>
        <a:bodyPr/>
        <a:lstStyle/>
        <a:p>
          <a:endParaRPr lang="en-US"/>
        </a:p>
      </dgm:t>
    </dgm:pt>
    <dgm:pt modelId="{0696B783-EE24-439F-8752-06D6D3402206}" type="sibTrans" cxnId="{F81222AF-23F7-4307-84B4-A8C1F45AE263}">
      <dgm:prSet/>
      <dgm:spPr/>
      <dgm:t>
        <a:bodyPr/>
        <a:lstStyle/>
        <a:p>
          <a:endParaRPr lang="en-US"/>
        </a:p>
      </dgm:t>
    </dgm:pt>
    <dgm:pt modelId="{5A3FF141-7BA5-4BA8-93F9-5112E789D798}">
      <dgm:prSet/>
      <dgm:spPr/>
      <dgm:t>
        <a:bodyPr/>
        <a:lstStyle/>
        <a:p>
          <a:r>
            <a:rPr lang="en-US"/>
            <a:t>Data frame created in pyspark </a:t>
          </a:r>
        </a:p>
      </dgm:t>
    </dgm:pt>
    <dgm:pt modelId="{56FD7D95-1F60-464A-B900-E3C7681F02C6}" type="parTrans" cxnId="{77761C21-51F3-4F62-952A-1305FB739A16}">
      <dgm:prSet/>
      <dgm:spPr/>
      <dgm:t>
        <a:bodyPr/>
        <a:lstStyle/>
        <a:p>
          <a:endParaRPr lang="en-US"/>
        </a:p>
      </dgm:t>
    </dgm:pt>
    <dgm:pt modelId="{90662C52-CFCB-4DBD-9670-073EAC61E746}" type="sibTrans" cxnId="{77761C21-51F3-4F62-952A-1305FB739A16}">
      <dgm:prSet/>
      <dgm:spPr/>
      <dgm:t>
        <a:bodyPr/>
        <a:lstStyle/>
        <a:p>
          <a:endParaRPr lang="en-US"/>
        </a:p>
      </dgm:t>
    </dgm:pt>
    <dgm:pt modelId="{837836F3-953C-4A91-B8FB-214D2918F5D6}">
      <dgm:prSet/>
      <dgm:spPr/>
      <dgm:t>
        <a:bodyPr/>
        <a:lstStyle/>
        <a:p>
          <a:r>
            <a:rPr lang="en-US"/>
            <a:t>Cleansing, Scrubbing and removing unwanted records from the table.</a:t>
          </a:r>
        </a:p>
      </dgm:t>
    </dgm:pt>
    <dgm:pt modelId="{D617907E-F249-4350-8463-A206F3BDAD66}" type="parTrans" cxnId="{536E5313-12EA-4A88-9BD9-379946E05894}">
      <dgm:prSet/>
      <dgm:spPr/>
      <dgm:t>
        <a:bodyPr/>
        <a:lstStyle/>
        <a:p>
          <a:endParaRPr lang="en-US"/>
        </a:p>
      </dgm:t>
    </dgm:pt>
    <dgm:pt modelId="{F67EDF5B-4602-4F7E-A4D5-A55A24164D99}" type="sibTrans" cxnId="{536E5313-12EA-4A88-9BD9-379946E05894}">
      <dgm:prSet/>
      <dgm:spPr/>
      <dgm:t>
        <a:bodyPr/>
        <a:lstStyle/>
        <a:p>
          <a:endParaRPr lang="en-US"/>
        </a:p>
      </dgm:t>
    </dgm:pt>
    <dgm:pt modelId="{EEA3875F-BE94-48B2-BBFE-7357A86A9E80}">
      <dgm:prSet/>
      <dgm:spPr/>
      <dgm:t>
        <a:bodyPr/>
        <a:lstStyle/>
        <a:p>
          <a:r>
            <a:rPr lang="en-US"/>
            <a:t>Dropping columns with null values.</a:t>
          </a:r>
        </a:p>
      </dgm:t>
    </dgm:pt>
    <dgm:pt modelId="{8151F8CA-6119-4491-8DB9-62847102847C}" type="parTrans" cxnId="{D3966620-DE74-48E8-94E8-B8595B366815}">
      <dgm:prSet/>
      <dgm:spPr/>
      <dgm:t>
        <a:bodyPr/>
        <a:lstStyle/>
        <a:p>
          <a:endParaRPr lang="en-US"/>
        </a:p>
      </dgm:t>
    </dgm:pt>
    <dgm:pt modelId="{59039A27-8B84-4578-9FA3-29FE26E8D486}" type="sibTrans" cxnId="{D3966620-DE74-48E8-94E8-B8595B366815}">
      <dgm:prSet/>
      <dgm:spPr/>
      <dgm:t>
        <a:bodyPr/>
        <a:lstStyle/>
        <a:p>
          <a:endParaRPr lang="en-US"/>
        </a:p>
      </dgm:t>
    </dgm:pt>
    <dgm:pt modelId="{FA1E0D3B-3169-4706-A952-D516EE3F98F9}">
      <dgm:prSet/>
      <dgm:spPr/>
      <dgm:t>
        <a:bodyPr/>
        <a:lstStyle/>
        <a:p>
          <a:r>
            <a:rPr lang="en-US"/>
            <a:t>Performing Sort operation in retail sales file.</a:t>
          </a:r>
        </a:p>
      </dgm:t>
    </dgm:pt>
    <dgm:pt modelId="{0128900F-73A2-4467-97DE-DB0E84E2F54B}" type="parTrans" cxnId="{92B8CEE3-9467-4766-83CC-4C816974B095}">
      <dgm:prSet/>
      <dgm:spPr/>
      <dgm:t>
        <a:bodyPr/>
        <a:lstStyle/>
        <a:p>
          <a:endParaRPr lang="en-US"/>
        </a:p>
      </dgm:t>
    </dgm:pt>
    <dgm:pt modelId="{9AC899AC-D4A3-4AB2-B179-FF40A7D6E94D}" type="sibTrans" cxnId="{92B8CEE3-9467-4766-83CC-4C816974B095}">
      <dgm:prSet/>
      <dgm:spPr/>
      <dgm:t>
        <a:bodyPr/>
        <a:lstStyle/>
        <a:p>
          <a:endParaRPr lang="en-US"/>
        </a:p>
      </dgm:t>
    </dgm:pt>
    <dgm:pt modelId="{6B0B59C9-A387-446A-9460-84319F520B1B}">
      <dgm:prSet/>
      <dgm:spPr/>
      <dgm:t>
        <a:bodyPr/>
        <a:lstStyle/>
        <a:p>
          <a:r>
            <a:rPr lang="en-US"/>
            <a:t>Applying  possible Transformation on data frames</a:t>
          </a:r>
        </a:p>
      </dgm:t>
    </dgm:pt>
    <dgm:pt modelId="{DE927A81-A91A-4988-B234-5EC17A648E6E}" type="parTrans" cxnId="{4F265FB5-8D96-41E3-8AC2-DA086A8FC69A}">
      <dgm:prSet/>
      <dgm:spPr/>
      <dgm:t>
        <a:bodyPr/>
        <a:lstStyle/>
        <a:p>
          <a:endParaRPr lang="en-US"/>
        </a:p>
      </dgm:t>
    </dgm:pt>
    <dgm:pt modelId="{2C6FCBD5-0AEC-4806-B5BE-98570E2F1649}" type="sibTrans" cxnId="{4F265FB5-8D96-41E3-8AC2-DA086A8FC69A}">
      <dgm:prSet/>
      <dgm:spPr/>
      <dgm:t>
        <a:bodyPr/>
        <a:lstStyle/>
        <a:p>
          <a:endParaRPr lang="en-US"/>
        </a:p>
      </dgm:t>
    </dgm:pt>
    <dgm:pt modelId="{A9BE0C1C-28A3-4E30-B79B-2E15D7300F83}">
      <dgm:prSet/>
      <dgm:spPr/>
      <dgm:t>
        <a:bodyPr/>
        <a:lstStyle/>
        <a:p>
          <a:r>
            <a:rPr lang="en-US"/>
            <a:t>Performing partition of particular column.</a:t>
          </a:r>
          <a:br>
            <a:rPr lang="en-US"/>
          </a:br>
          <a:endParaRPr lang="en-US"/>
        </a:p>
      </dgm:t>
    </dgm:pt>
    <dgm:pt modelId="{EFB73E4D-E6AA-4D24-AB16-530AD5FB5A40}" type="parTrans" cxnId="{03B81973-5D09-46B1-B552-42EFB628BE0B}">
      <dgm:prSet/>
      <dgm:spPr/>
      <dgm:t>
        <a:bodyPr/>
        <a:lstStyle/>
        <a:p>
          <a:endParaRPr lang="en-US"/>
        </a:p>
      </dgm:t>
    </dgm:pt>
    <dgm:pt modelId="{EB2F88F0-E2BD-474F-8B3A-C6319A943FA8}" type="sibTrans" cxnId="{03B81973-5D09-46B1-B552-42EFB628BE0B}">
      <dgm:prSet/>
      <dgm:spPr/>
      <dgm:t>
        <a:bodyPr/>
        <a:lstStyle/>
        <a:p>
          <a:endParaRPr lang="en-US"/>
        </a:p>
      </dgm:t>
    </dgm:pt>
    <dgm:pt modelId="{902F0DBB-2881-4B75-93E6-FB5A020CEAFD}">
      <dgm:prSet/>
      <dgm:spPr/>
      <dgm:t>
        <a:bodyPr/>
        <a:lstStyle/>
        <a:p>
          <a:r>
            <a:rPr lang="en-US"/>
            <a:t>Implementing Py spark data frame to Mysql and performing operations.</a:t>
          </a:r>
        </a:p>
      </dgm:t>
    </dgm:pt>
    <dgm:pt modelId="{BE3F5A00-E3B8-41A0-9970-CC141F57C90C}" type="parTrans" cxnId="{C6377109-3E9E-4AFE-AFD3-57651A53834F}">
      <dgm:prSet/>
      <dgm:spPr/>
      <dgm:t>
        <a:bodyPr/>
        <a:lstStyle/>
        <a:p>
          <a:endParaRPr lang="en-US"/>
        </a:p>
      </dgm:t>
    </dgm:pt>
    <dgm:pt modelId="{E1A418B4-C015-4016-8FB7-EE1B4C9E5E32}" type="sibTrans" cxnId="{C6377109-3E9E-4AFE-AFD3-57651A53834F}">
      <dgm:prSet/>
      <dgm:spPr/>
      <dgm:t>
        <a:bodyPr/>
        <a:lstStyle/>
        <a:p>
          <a:endParaRPr lang="en-US"/>
        </a:p>
      </dgm:t>
    </dgm:pt>
    <dgm:pt modelId="{7DDED6C0-428F-45FA-A4CC-452862D302D2}">
      <dgm:prSet/>
      <dgm:spPr/>
      <dgm:t>
        <a:bodyPr/>
        <a:lstStyle/>
        <a:p>
          <a:r>
            <a:rPr lang="en-US"/>
            <a:t>Integration from Mysql to Grafana.</a:t>
          </a:r>
        </a:p>
      </dgm:t>
    </dgm:pt>
    <dgm:pt modelId="{FA6F5D10-4E68-485A-824B-2DE91237CE1D}" type="parTrans" cxnId="{8D087AFB-647F-4401-96D1-5EF091DA0C14}">
      <dgm:prSet/>
      <dgm:spPr/>
      <dgm:t>
        <a:bodyPr/>
        <a:lstStyle/>
        <a:p>
          <a:endParaRPr lang="en-US"/>
        </a:p>
      </dgm:t>
    </dgm:pt>
    <dgm:pt modelId="{283EDFB3-780F-4E78-8EB0-9ABE9660D7A2}" type="sibTrans" cxnId="{8D087AFB-647F-4401-96D1-5EF091DA0C14}">
      <dgm:prSet/>
      <dgm:spPr/>
      <dgm:t>
        <a:bodyPr/>
        <a:lstStyle/>
        <a:p>
          <a:endParaRPr lang="en-US"/>
        </a:p>
      </dgm:t>
    </dgm:pt>
    <dgm:pt modelId="{B3A257BA-B891-4DAE-9135-219A5198E8DA}" type="pres">
      <dgm:prSet presAssocID="{B661F1FF-2078-422E-844D-42A00EB76931}" presName="diagram" presStyleCnt="0">
        <dgm:presLayoutVars>
          <dgm:dir/>
          <dgm:resizeHandles val="exact"/>
        </dgm:presLayoutVars>
      </dgm:prSet>
      <dgm:spPr/>
    </dgm:pt>
    <dgm:pt modelId="{52390C56-CA2D-4A71-A0D3-9C7150AD2E07}" type="pres">
      <dgm:prSet presAssocID="{B1521B1D-89F7-49A2-AE8B-1D3DE6C6DF22}" presName="node" presStyleLbl="node1" presStyleIdx="0" presStyleCnt="10">
        <dgm:presLayoutVars>
          <dgm:bulletEnabled val="1"/>
        </dgm:presLayoutVars>
      </dgm:prSet>
      <dgm:spPr/>
    </dgm:pt>
    <dgm:pt modelId="{107730AE-405E-479F-B0A0-E737418579ED}" type="pres">
      <dgm:prSet presAssocID="{F590B573-DE4B-4632-AE55-B668F364D8E2}" presName="sibTrans" presStyleCnt="0"/>
      <dgm:spPr/>
    </dgm:pt>
    <dgm:pt modelId="{142BC99E-70EC-46CB-8B4F-1A7B1308FBCC}" type="pres">
      <dgm:prSet presAssocID="{74229EC1-79EF-42C8-9E30-5CDF8323D848}" presName="node" presStyleLbl="node1" presStyleIdx="1" presStyleCnt="10">
        <dgm:presLayoutVars>
          <dgm:bulletEnabled val="1"/>
        </dgm:presLayoutVars>
      </dgm:prSet>
      <dgm:spPr/>
    </dgm:pt>
    <dgm:pt modelId="{6EBFC8FF-9E05-4D2F-A099-0EBB52C01C76}" type="pres">
      <dgm:prSet presAssocID="{0696B783-EE24-439F-8752-06D6D3402206}" presName="sibTrans" presStyleCnt="0"/>
      <dgm:spPr/>
    </dgm:pt>
    <dgm:pt modelId="{89E1E182-0134-4F35-9467-0C962AF417DD}" type="pres">
      <dgm:prSet presAssocID="{5A3FF141-7BA5-4BA8-93F9-5112E789D798}" presName="node" presStyleLbl="node1" presStyleIdx="2" presStyleCnt="10">
        <dgm:presLayoutVars>
          <dgm:bulletEnabled val="1"/>
        </dgm:presLayoutVars>
      </dgm:prSet>
      <dgm:spPr/>
    </dgm:pt>
    <dgm:pt modelId="{DFCAF026-3B9A-47F5-8127-B6882E4B82E4}" type="pres">
      <dgm:prSet presAssocID="{90662C52-CFCB-4DBD-9670-073EAC61E746}" presName="sibTrans" presStyleCnt="0"/>
      <dgm:spPr/>
    </dgm:pt>
    <dgm:pt modelId="{767B8C7D-0D1F-4530-A3F7-14AE72491F5E}" type="pres">
      <dgm:prSet presAssocID="{837836F3-953C-4A91-B8FB-214D2918F5D6}" presName="node" presStyleLbl="node1" presStyleIdx="3" presStyleCnt="10">
        <dgm:presLayoutVars>
          <dgm:bulletEnabled val="1"/>
        </dgm:presLayoutVars>
      </dgm:prSet>
      <dgm:spPr/>
    </dgm:pt>
    <dgm:pt modelId="{726B6B8E-E285-4C42-8518-8549352B6727}" type="pres">
      <dgm:prSet presAssocID="{F67EDF5B-4602-4F7E-A4D5-A55A24164D99}" presName="sibTrans" presStyleCnt="0"/>
      <dgm:spPr/>
    </dgm:pt>
    <dgm:pt modelId="{CF165550-2939-473A-A824-D6DAFD00BD97}" type="pres">
      <dgm:prSet presAssocID="{EEA3875F-BE94-48B2-BBFE-7357A86A9E80}" presName="node" presStyleLbl="node1" presStyleIdx="4" presStyleCnt="10">
        <dgm:presLayoutVars>
          <dgm:bulletEnabled val="1"/>
        </dgm:presLayoutVars>
      </dgm:prSet>
      <dgm:spPr/>
    </dgm:pt>
    <dgm:pt modelId="{A7A63B3C-1FBD-465A-A112-BCD9B46D5DBE}" type="pres">
      <dgm:prSet presAssocID="{59039A27-8B84-4578-9FA3-29FE26E8D486}" presName="sibTrans" presStyleCnt="0"/>
      <dgm:spPr/>
    </dgm:pt>
    <dgm:pt modelId="{2BFAC93C-E170-40E9-AC0C-EE3D1593C551}" type="pres">
      <dgm:prSet presAssocID="{FA1E0D3B-3169-4706-A952-D516EE3F98F9}" presName="node" presStyleLbl="node1" presStyleIdx="5" presStyleCnt="10">
        <dgm:presLayoutVars>
          <dgm:bulletEnabled val="1"/>
        </dgm:presLayoutVars>
      </dgm:prSet>
      <dgm:spPr/>
    </dgm:pt>
    <dgm:pt modelId="{0A593C59-954F-405C-A2B4-54E379F67680}" type="pres">
      <dgm:prSet presAssocID="{9AC899AC-D4A3-4AB2-B179-FF40A7D6E94D}" presName="sibTrans" presStyleCnt="0"/>
      <dgm:spPr/>
    </dgm:pt>
    <dgm:pt modelId="{EDEB3F3B-C359-41A3-9388-267C195A24B4}" type="pres">
      <dgm:prSet presAssocID="{6B0B59C9-A387-446A-9460-84319F520B1B}" presName="node" presStyleLbl="node1" presStyleIdx="6" presStyleCnt="10">
        <dgm:presLayoutVars>
          <dgm:bulletEnabled val="1"/>
        </dgm:presLayoutVars>
      </dgm:prSet>
      <dgm:spPr/>
    </dgm:pt>
    <dgm:pt modelId="{11F75A31-48A5-4E99-AA1D-9F71278FE5DB}" type="pres">
      <dgm:prSet presAssocID="{2C6FCBD5-0AEC-4806-B5BE-98570E2F1649}" presName="sibTrans" presStyleCnt="0"/>
      <dgm:spPr/>
    </dgm:pt>
    <dgm:pt modelId="{0CCADF4F-3332-47D3-A31E-146BEB9921F2}" type="pres">
      <dgm:prSet presAssocID="{A9BE0C1C-28A3-4E30-B79B-2E15D7300F83}" presName="node" presStyleLbl="node1" presStyleIdx="7" presStyleCnt="10">
        <dgm:presLayoutVars>
          <dgm:bulletEnabled val="1"/>
        </dgm:presLayoutVars>
      </dgm:prSet>
      <dgm:spPr/>
    </dgm:pt>
    <dgm:pt modelId="{A9ECF16B-8123-4DD9-91DF-369D7315DF55}" type="pres">
      <dgm:prSet presAssocID="{EB2F88F0-E2BD-474F-8B3A-C6319A943FA8}" presName="sibTrans" presStyleCnt="0"/>
      <dgm:spPr/>
    </dgm:pt>
    <dgm:pt modelId="{A1AC8EDE-6711-4AFC-AA4B-C2F490BF170B}" type="pres">
      <dgm:prSet presAssocID="{902F0DBB-2881-4B75-93E6-FB5A020CEAFD}" presName="node" presStyleLbl="node1" presStyleIdx="8" presStyleCnt="10">
        <dgm:presLayoutVars>
          <dgm:bulletEnabled val="1"/>
        </dgm:presLayoutVars>
      </dgm:prSet>
      <dgm:spPr/>
    </dgm:pt>
    <dgm:pt modelId="{C3617638-0CEE-479B-9F76-9710DE115A75}" type="pres">
      <dgm:prSet presAssocID="{E1A418B4-C015-4016-8FB7-EE1B4C9E5E32}" presName="sibTrans" presStyleCnt="0"/>
      <dgm:spPr/>
    </dgm:pt>
    <dgm:pt modelId="{F9976218-E186-4302-91A1-B3CD94FEA6DA}" type="pres">
      <dgm:prSet presAssocID="{7DDED6C0-428F-45FA-A4CC-452862D302D2}" presName="node" presStyleLbl="node1" presStyleIdx="9" presStyleCnt="10">
        <dgm:presLayoutVars>
          <dgm:bulletEnabled val="1"/>
        </dgm:presLayoutVars>
      </dgm:prSet>
      <dgm:spPr/>
    </dgm:pt>
  </dgm:ptLst>
  <dgm:cxnLst>
    <dgm:cxn modelId="{C6377109-3E9E-4AFE-AFD3-57651A53834F}" srcId="{B661F1FF-2078-422E-844D-42A00EB76931}" destId="{902F0DBB-2881-4B75-93E6-FB5A020CEAFD}" srcOrd="8" destOrd="0" parTransId="{BE3F5A00-E3B8-41A0-9970-CC141F57C90C}" sibTransId="{E1A418B4-C015-4016-8FB7-EE1B4C9E5E32}"/>
    <dgm:cxn modelId="{536E5313-12EA-4A88-9BD9-379946E05894}" srcId="{B661F1FF-2078-422E-844D-42A00EB76931}" destId="{837836F3-953C-4A91-B8FB-214D2918F5D6}" srcOrd="3" destOrd="0" parTransId="{D617907E-F249-4350-8463-A206F3BDAD66}" sibTransId="{F67EDF5B-4602-4F7E-A4D5-A55A24164D99}"/>
    <dgm:cxn modelId="{6B30741A-C6F4-4054-9BA7-039958365958}" type="presOf" srcId="{7DDED6C0-428F-45FA-A4CC-452862D302D2}" destId="{F9976218-E186-4302-91A1-B3CD94FEA6DA}" srcOrd="0" destOrd="0" presId="urn:microsoft.com/office/officeart/2005/8/layout/default"/>
    <dgm:cxn modelId="{5345C01A-0E1E-4D13-95E9-4561CFA0D4E1}" type="presOf" srcId="{EEA3875F-BE94-48B2-BBFE-7357A86A9E80}" destId="{CF165550-2939-473A-A824-D6DAFD00BD97}" srcOrd="0" destOrd="0" presId="urn:microsoft.com/office/officeart/2005/8/layout/default"/>
    <dgm:cxn modelId="{D3966620-DE74-48E8-94E8-B8595B366815}" srcId="{B661F1FF-2078-422E-844D-42A00EB76931}" destId="{EEA3875F-BE94-48B2-BBFE-7357A86A9E80}" srcOrd="4" destOrd="0" parTransId="{8151F8CA-6119-4491-8DB9-62847102847C}" sibTransId="{59039A27-8B84-4578-9FA3-29FE26E8D486}"/>
    <dgm:cxn modelId="{77761C21-51F3-4F62-952A-1305FB739A16}" srcId="{B661F1FF-2078-422E-844D-42A00EB76931}" destId="{5A3FF141-7BA5-4BA8-93F9-5112E789D798}" srcOrd="2" destOrd="0" parTransId="{56FD7D95-1F60-464A-B900-E3C7681F02C6}" sibTransId="{90662C52-CFCB-4DBD-9670-073EAC61E746}"/>
    <dgm:cxn modelId="{A4BEEF25-9A85-4454-BE81-8E939FBBCD0B}" type="presOf" srcId="{A9BE0C1C-28A3-4E30-B79B-2E15D7300F83}" destId="{0CCADF4F-3332-47D3-A31E-146BEB9921F2}" srcOrd="0" destOrd="0" presId="urn:microsoft.com/office/officeart/2005/8/layout/default"/>
    <dgm:cxn modelId="{6863BE2F-0CE1-4677-81BD-47A7C89B8EB6}" type="presOf" srcId="{6B0B59C9-A387-446A-9460-84319F520B1B}" destId="{EDEB3F3B-C359-41A3-9388-267C195A24B4}" srcOrd="0" destOrd="0" presId="urn:microsoft.com/office/officeart/2005/8/layout/default"/>
    <dgm:cxn modelId="{04AEC74F-FF46-4BB9-82E3-0AADC84565B1}" type="presOf" srcId="{5A3FF141-7BA5-4BA8-93F9-5112E789D798}" destId="{89E1E182-0134-4F35-9467-0C962AF417DD}" srcOrd="0" destOrd="0" presId="urn:microsoft.com/office/officeart/2005/8/layout/default"/>
    <dgm:cxn modelId="{03B81973-5D09-46B1-B552-42EFB628BE0B}" srcId="{B661F1FF-2078-422E-844D-42A00EB76931}" destId="{A9BE0C1C-28A3-4E30-B79B-2E15D7300F83}" srcOrd="7" destOrd="0" parTransId="{EFB73E4D-E6AA-4D24-AB16-530AD5FB5A40}" sibTransId="{EB2F88F0-E2BD-474F-8B3A-C6319A943FA8}"/>
    <dgm:cxn modelId="{FC1EDD74-3F99-4270-A824-8175EF937F09}" srcId="{B661F1FF-2078-422E-844D-42A00EB76931}" destId="{B1521B1D-89F7-49A2-AE8B-1D3DE6C6DF22}" srcOrd="0" destOrd="0" parTransId="{5E9B0E93-7FAB-4E8F-A9EC-13AE44D3EE12}" sibTransId="{F590B573-DE4B-4632-AE55-B668F364D8E2}"/>
    <dgm:cxn modelId="{37AF245A-897D-4BB8-842A-18A68817C545}" type="presOf" srcId="{B661F1FF-2078-422E-844D-42A00EB76931}" destId="{B3A257BA-B891-4DAE-9135-219A5198E8DA}" srcOrd="0" destOrd="0" presId="urn:microsoft.com/office/officeart/2005/8/layout/default"/>
    <dgm:cxn modelId="{22F8307D-811B-4A16-B773-348E315F3BDE}" type="presOf" srcId="{837836F3-953C-4A91-B8FB-214D2918F5D6}" destId="{767B8C7D-0D1F-4530-A3F7-14AE72491F5E}" srcOrd="0" destOrd="0" presId="urn:microsoft.com/office/officeart/2005/8/layout/default"/>
    <dgm:cxn modelId="{F81222AF-23F7-4307-84B4-A8C1F45AE263}" srcId="{B661F1FF-2078-422E-844D-42A00EB76931}" destId="{74229EC1-79EF-42C8-9E30-5CDF8323D848}" srcOrd="1" destOrd="0" parTransId="{EB737731-756B-43B5-98E8-E9E6C85CAC96}" sibTransId="{0696B783-EE24-439F-8752-06D6D3402206}"/>
    <dgm:cxn modelId="{4F265FB5-8D96-41E3-8AC2-DA086A8FC69A}" srcId="{B661F1FF-2078-422E-844D-42A00EB76931}" destId="{6B0B59C9-A387-446A-9460-84319F520B1B}" srcOrd="6" destOrd="0" parTransId="{DE927A81-A91A-4988-B234-5EC17A648E6E}" sibTransId="{2C6FCBD5-0AEC-4806-B5BE-98570E2F1649}"/>
    <dgm:cxn modelId="{FC46F0BA-C94E-4DC1-B9C2-49DD9F11C6C6}" type="presOf" srcId="{74229EC1-79EF-42C8-9E30-5CDF8323D848}" destId="{142BC99E-70EC-46CB-8B4F-1A7B1308FBCC}" srcOrd="0" destOrd="0" presId="urn:microsoft.com/office/officeart/2005/8/layout/default"/>
    <dgm:cxn modelId="{3FD5F1D4-0C13-4055-BD15-4BD5EED49719}" type="presOf" srcId="{FA1E0D3B-3169-4706-A952-D516EE3F98F9}" destId="{2BFAC93C-E170-40E9-AC0C-EE3D1593C551}" srcOrd="0" destOrd="0" presId="urn:microsoft.com/office/officeart/2005/8/layout/default"/>
    <dgm:cxn modelId="{9F9704DB-E193-4433-8EFD-8038A58F1C43}" type="presOf" srcId="{902F0DBB-2881-4B75-93E6-FB5A020CEAFD}" destId="{A1AC8EDE-6711-4AFC-AA4B-C2F490BF170B}" srcOrd="0" destOrd="0" presId="urn:microsoft.com/office/officeart/2005/8/layout/default"/>
    <dgm:cxn modelId="{92B8CEE3-9467-4766-83CC-4C816974B095}" srcId="{B661F1FF-2078-422E-844D-42A00EB76931}" destId="{FA1E0D3B-3169-4706-A952-D516EE3F98F9}" srcOrd="5" destOrd="0" parTransId="{0128900F-73A2-4467-97DE-DB0E84E2F54B}" sibTransId="{9AC899AC-D4A3-4AB2-B179-FF40A7D6E94D}"/>
    <dgm:cxn modelId="{648282E5-FDDE-4A82-B433-143EBD04A342}" type="presOf" srcId="{B1521B1D-89F7-49A2-AE8B-1D3DE6C6DF22}" destId="{52390C56-CA2D-4A71-A0D3-9C7150AD2E07}" srcOrd="0" destOrd="0" presId="urn:microsoft.com/office/officeart/2005/8/layout/default"/>
    <dgm:cxn modelId="{8D087AFB-647F-4401-96D1-5EF091DA0C14}" srcId="{B661F1FF-2078-422E-844D-42A00EB76931}" destId="{7DDED6C0-428F-45FA-A4CC-452862D302D2}" srcOrd="9" destOrd="0" parTransId="{FA6F5D10-4E68-485A-824B-2DE91237CE1D}" sibTransId="{283EDFB3-780F-4E78-8EB0-9ABE9660D7A2}"/>
    <dgm:cxn modelId="{A4D50D6A-7206-44F2-871A-B08EDE3A3B50}" type="presParOf" srcId="{B3A257BA-B891-4DAE-9135-219A5198E8DA}" destId="{52390C56-CA2D-4A71-A0D3-9C7150AD2E07}" srcOrd="0" destOrd="0" presId="urn:microsoft.com/office/officeart/2005/8/layout/default"/>
    <dgm:cxn modelId="{64A6A5B6-CB6D-47D7-91B0-81936B25960C}" type="presParOf" srcId="{B3A257BA-B891-4DAE-9135-219A5198E8DA}" destId="{107730AE-405E-479F-B0A0-E737418579ED}" srcOrd="1" destOrd="0" presId="urn:microsoft.com/office/officeart/2005/8/layout/default"/>
    <dgm:cxn modelId="{2FDBBC62-7450-4356-BB10-865E5AF96E14}" type="presParOf" srcId="{B3A257BA-B891-4DAE-9135-219A5198E8DA}" destId="{142BC99E-70EC-46CB-8B4F-1A7B1308FBCC}" srcOrd="2" destOrd="0" presId="urn:microsoft.com/office/officeart/2005/8/layout/default"/>
    <dgm:cxn modelId="{46A2239F-A6BA-476C-A1C7-880F2DF72122}" type="presParOf" srcId="{B3A257BA-B891-4DAE-9135-219A5198E8DA}" destId="{6EBFC8FF-9E05-4D2F-A099-0EBB52C01C76}" srcOrd="3" destOrd="0" presId="urn:microsoft.com/office/officeart/2005/8/layout/default"/>
    <dgm:cxn modelId="{6256B24E-5E58-43B6-A825-BB72C762D702}" type="presParOf" srcId="{B3A257BA-B891-4DAE-9135-219A5198E8DA}" destId="{89E1E182-0134-4F35-9467-0C962AF417DD}" srcOrd="4" destOrd="0" presId="urn:microsoft.com/office/officeart/2005/8/layout/default"/>
    <dgm:cxn modelId="{0701EA75-5B89-4F59-BF2F-27079F2BC671}" type="presParOf" srcId="{B3A257BA-B891-4DAE-9135-219A5198E8DA}" destId="{DFCAF026-3B9A-47F5-8127-B6882E4B82E4}" srcOrd="5" destOrd="0" presId="urn:microsoft.com/office/officeart/2005/8/layout/default"/>
    <dgm:cxn modelId="{04680FDD-1D3F-4EDC-B964-F060A99C11C0}" type="presParOf" srcId="{B3A257BA-B891-4DAE-9135-219A5198E8DA}" destId="{767B8C7D-0D1F-4530-A3F7-14AE72491F5E}" srcOrd="6" destOrd="0" presId="urn:microsoft.com/office/officeart/2005/8/layout/default"/>
    <dgm:cxn modelId="{D620CC0A-0BC6-4A02-8BDD-000576E4E2C7}" type="presParOf" srcId="{B3A257BA-B891-4DAE-9135-219A5198E8DA}" destId="{726B6B8E-E285-4C42-8518-8549352B6727}" srcOrd="7" destOrd="0" presId="urn:microsoft.com/office/officeart/2005/8/layout/default"/>
    <dgm:cxn modelId="{D0642312-BEB7-4E4F-AA20-9E3D86AD2AC8}" type="presParOf" srcId="{B3A257BA-B891-4DAE-9135-219A5198E8DA}" destId="{CF165550-2939-473A-A824-D6DAFD00BD97}" srcOrd="8" destOrd="0" presId="urn:microsoft.com/office/officeart/2005/8/layout/default"/>
    <dgm:cxn modelId="{2ED44981-B1A0-4BE2-9EAE-5EDF004D0403}" type="presParOf" srcId="{B3A257BA-B891-4DAE-9135-219A5198E8DA}" destId="{A7A63B3C-1FBD-465A-A112-BCD9B46D5DBE}" srcOrd="9" destOrd="0" presId="urn:microsoft.com/office/officeart/2005/8/layout/default"/>
    <dgm:cxn modelId="{71C71655-6FD1-4F41-B944-7CDD8B18BB61}" type="presParOf" srcId="{B3A257BA-B891-4DAE-9135-219A5198E8DA}" destId="{2BFAC93C-E170-40E9-AC0C-EE3D1593C551}" srcOrd="10" destOrd="0" presId="urn:microsoft.com/office/officeart/2005/8/layout/default"/>
    <dgm:cxn modelId="{9C484E93-E556-4F44-BF8B-9EB9BA1B000E}" type="presParOf" srcId="{B3A257BA-B891-4DAE-9135-219A5198E8DA}" destId="{0A593C59-954F-405C-A2B4-54E379F67680}" srcOrd="11" destOrd="0" presId="urn:microsoft.com/office/officeart/2005/8/layout/default"/>
    <dgm:cxn modelId="{069D554C-3D62-4317-8ABC-C87C147924F1}" type="presParOf" srcId="{B3A257BA-B891-4DAE-9135-219A5198E8DA}" destId="{EDEB3F3B-C359-41A3-9388-267C195A24B4}" srcOrd="12" destOrd="0" presId="urn:microsoft.com/office/officeart/2005/8/layout/default"/>
    <dgm:cxn modelId="{609E5BED-1FD1-46F7-A1BC-F8F326AC7953}" type="presParOf" srcId="{B3A257BA-B891-4DAE-9135-219A5198E8DA}" destId="{11F75A31-48A5-4E99-AA1D-9F71278FE5DB}" srcOrd="13" destOrd="0" presId="urn:microsoft.com/office/officeart/2005/8/layout/default"/>
    <dgm:cxn modelId="{63CB459B-1FDF-4BBA-8088-2AB200FB2B4F}" type="presParOf" srcId="{B3A257BA-B891-4DAE-9135-219A5198E8DA}" destId="{0CCADF4F-3332-47D3-A31E-146BEB9921F2}" srcOrd="14" destOrd="0" presId="urn:microsoft.com/office/officeart/2005/8/layout/default"/>
    <dgm:cxn modelId="{7F0AA2FF-3DD8-406C-9082-8C11F19D9B2C}" type="presParOf" srcId="{B3A257BA-B891-4DAE-9135-219A5198E8DA}" destId="{A9ECF16B-8123-4DD9-91DF-369D7315DF55}" srcOrd="15" destOrd="0" presId="urn:microsoft.com/office/officeart/2005/8/layout/default"/>
    <dgm:cxn modelId="{7FF1FAB3-2D34-452F-9BDB-525C27249F09}" type="presParOf" srcId="{B3A257BA-B891-4DAE-9135-219A5198E8DA}" destId="{A1AC8EDE-6711-4AFC-AA4B-C2F490BF170B}" srcOrd="16" destOrd="0" presId="urn:microsoft.com/office/officeart/2005/8/layout/default"/>
    <dgm:cxn modelId="{F280BE33-A288-4BEC-B5F0-58C6394FF318}" type="presParOf" srcId="{B3A257BA-B891-4DAE-9135-219A5198E8DA}" destId="{C3617638-0CEE-479B-9F76-9710DE115A75}" srcOrd="17" destOrd="0" presId="urn:microsoft.com/office/officeart/2005/8/layout/default"/>
    <dgm:cxn modelId="{FE7ED470-3D8F-4DB4-B821-57320EC1EE44}" type="presParOf" srcId="{B3A257BA-B891-4DAE-9135-219A5198E8DA}" destId="{F9976218-E186-4302-91A1-B3CD94FEA6DA}"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D059AA-9088-4835-A184-31B1CF94E78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18DFB71-DF84-477B-AEB5-14EE342AE61E}">
      <dgm:prSet/>
      <dgm:spPr/>
      <dgm:t>
        <a:bodyPr/>
        <a:lstStyle/>
        <a:p>
          <a:r>
            <a:rPr lang="en-US"/>
            <a:t>Spark Transformation is a function that produces new RDD from the existing RDDs.</a:t>
          </a:r>
        </a:p>
      </dgm:t>
    </dgm:pt>
    <dgm:pt modelId="{AEEB6998-B027-488B-B194-F42E57067F25}" type="parTrans" cxnId="{6720DF39-04A2-4B21-9ACA-79E990533F9A}">
      <dgm:prSet/>
      <dgm:spPr/>
      <dgm:t>
        <a:bodyPr/>
        <a:lstStyle/>
        <a:p>
          <a:endParaRPr lang="en-US"/>
        </a:p>
      </dgm:t>
    </dgm:pt>
    <dgm:pt modelId="{A76F658F-A7F6-465D-980B-24A83DA82E9D}" type="sibTrans" cxnId="{6720DF39-04A2-4B21-9ACA-79E990533F9A}">
      <dgm:prSet/>
      <dgm:spPr/>
      <dgm:t>
        <a:bodyPr/>
        <a:lstStyle/>
        <a:p>
          <a:endParaRPr lang="en-US"/>
        </a:p>
      </dgm:t>
    </dgm:pt>
    <dgm:pt modelId="{9F03AD88-D88D-4A62-A966-0ACD4BAD54A1}">
      <dgm:prSet/>
      <dgm:spPr/>
      <dgm:t>
        <a:bodyPr/>
        <a:lstStyle/>
        <a:p>
          <a:r>
            <a:rPr lang="en-US"/>
            <a:t>We used "sort" function to sort the brand column.</a:t>
          </a:r>
        </a:p>
      </dgm:t>
    </dgm:pt>
    <dgm:pt modelId="{74BD38DF-8C4C-4D3E-9803-171416CFBEEE}" type="parTrans" cxnId="{DA2B6651-D656-441D-983B-1349DDBE4158}">
      <dgm:prSet/>
      <dgm:spPr/>
      <dgm:t>
        <a:bodyPr/>
        <a:lstStyle/>
        <a:p>
          <a:endParaRPr lang="en-US"/>
        </a:p>
      </dgm:t>
    </dgm:pt>
    <dgm:pt modelId="{34F81B56-6DD5-4674-890E-D84120417588}" type="sibTrans" cxnId="{DA2B6651-D656-441D-983B-1349DDBE4158}">
      <dgm:prSet/>
      <dgm:spPr/>
      <dgm:t>
        <a:bodyPr/>
        <a:lstStyle/>
        <a:p>
          <a:endParaRPr lang="en-US"/>
        </a:p>
      </dgm:t>
    </dgm:pt>
    <dgm:pt modelId="{86C603F2-0188-4886-8CE0-56AE14BAE910}">
      <dgm:prSet/>
      <dgm:spPr/>
      <dgm:t>
        <a:bodyPr/>
        <a:lstStyle/>
        <a:p>
          <a:r>
            <a:rPr lang="en-US"/>
            <a:t>To get the details of Sold/Unsold product, Brand, Merchant and Selling Status we applied ‘filter’ method.</a:t>
          </a:r>
        </a:p>
      </dgm:t>
    </dgm:pt>
    <dgm:pt modelId="{694F53A1-7117-4728-90D0-5840553C6691}" type="parTrans" cxnId="{CA0CFB93-477E-4F35-A858-D33C9B9B8A82}">
      <dgm:prSet/>
      <dgm:spPr/>
      <dgm:t>
        <a:bodyPr/>
        <a:lstStyle/>
        <a:p>
          <a:endParaRPr lang="en-US"/>
        </a:p>
      </dgm:t>
    </dgm:pt>
    <dgm:pt modelId="{C5041842-D77C-4DEE-B910-E2301B6A7925}" type="sibTrans" cxnId="{CA0CFB93-477E-4F35-A858-D33C9B9B8A82}">
      <dgm:prSet/>
      <dgm:spPr/>
      <dgm:t>
        <a:bodyPr/>
        <a:lstStyle/>
        <a:p>
          <a:endParaRPr lang="en-US"/>
        </a:p>
      </dgm:t>
    </dgm:pt>
    <dgm:pt modelId="{66771556-F81B-403A-A30F-01D3FF66F055}">
      <dgm:prSet/>
      <dgm:spPr/>
      <dgm:t>
        <a:bodyPr/>
        <a:lstStyle/>
        <a:p>
          <a:r>
            <a:rPr lang="en-US"/>
            <a:t>We applied "GroupBy" to count the merchant selling status for a particular brand.</a:t>
          </a:r>
        </a:p>
      </dgm:t>
    </dgm:pt>
    <dgm:pt modelId="{8D38B0CE-3264-4182-8C20-4041448DAE47}" type="parTrans" cxnId="{D0A0F40C-DA0D-4435-8FC0-AECFD48D637A}">
      <dgm:prSet/>
      <dgm:spPr/>
      <dgm:t>
        <a:bodyPr/>
        <a:lstStyle/>
        <a:p>
          <a:endParaRPr lang="en-US"/>
        </a:p>
      </dgm:t>
    </dgm:pt>
    <dgm:pt modelId="{486B97A9-00FE-42E5-8DC5-9375C4C9622B}" type="sibTrans" cxnId="{D0A0F40C-DA0D-4435-8FC0-AECFD48D637A}">
      <dgm:prSet/>
      <dgm:spPr/>
      <dgm:t>
        <a:bodyPr/>
        <a:lstStyle/>
        <a:p>
          <a:endParaRPr lang="en-US"/>
        </a:p>
      </dgm:t>
    </dgm:pt>
    <dgm:pt modelId="{D4387705-A371-4FBE-83D6-08E652555EFC}">
      <dgm:prSet/>
      <dgm:spPr/>
      <dgm:t>
        <a:bodyPr/>
        <a:lstStyle/>
        <a:p>
          <a:r>
            <a:rPr lang="en-US"/>
            <a:t>Using ‘agg’ to find the Mean of Max and Min amount sold by overall merchants.</a:t>
          </a:r>
        </a:p>
      </dgm:t>
    </dgm:pt>
    <dgm:pt modelId="{21635913-C198-463F-AFD1-494930ABB9A8}" type="parTrans" cxnId="{81F547BD-28D1-4752-B92A-BAB84CC91ED1}">
      <dgm:prSet/>
      <dgm:spPr/>
      <dgm:t>
        <a:bodyPr/>
        <a:lstStyle/>
        <a:p>
          <a:endParaRPr lang="en-US"/>
        </a:p>
      </dgm:t>
    </dgm:pt>
    <dgm:pt modelId="{E4AAE6BB-A7E2-4002-90F1-D3F53DA0D020}" type="sibTrans" cxnId="{81F547BD-28D1-4752-B92A-BAB84CC91ED1}">
      <dgm:prSet/>
      <dgm:spPr/>
      <dgm:t>
        <a:bodyPr/>
        <a:lstStyle/>
        <a:p>
          <a:endParaRPr lang="en-US"/>
        </a:p>
      </dgm:t>
    </dgm:pt>
    <dgm:pt modelId="{AE7C226E-9D3C-4CEA-98FB-109C13102B25}" type="pres">
      <dgm:prSet presAssocID="{05D059AA-9088-4835-A184-31B1CF94E78C}" presName="vert0" presStyleCnt="0">
        <dgm:presLayoutVars>
          <dgm:dir/>
          <dgm:animOne val="branch"/>
          <dgm:animLvl val="lvl"/>
        </dgm:presLayoutVars>
      </dgm:prSet>
      <dgm:spPr/>
    </dgm:pt>
    <dgm:pt modelId="{B17E984B-B311-4DB3-845C-D8FD9224A146}" type="pres">
      <dgm:prSet presAssocID="{818DFB71-DF84-477B-AEB5-14EE342AE61E}" presName="thickLine" presStyleLbl="alignNode1" presStyleIdx="0" presStyleCnt="5"/>
      <dgm:spPr/>
    </dgm:pt>
    <dgm:pt modelId="{7AB1CA1B-D445-4343-95CB-97AC50566DCA}" type="pres">
      <dgm:prSet presAssocID="{818DFB71-DF84-477B-AEB5-14EE342AE61E}" presName="horz1" presStyleCnt="0"/>
      <dgm:spPr/>
    </dgm:pt>
    <dgm:pt modelId="{4D6FA03E-9D3F-421D-86D8-3102D53C4B24}" type="pres">
      <dgm:prSet presAssocID="{818DFB71-DF84-477B-AEB5-14EE342AE61E}" presName="tx1" presStyleLbl="revTx" presStyleIdx="0" presStyleCnt="5"/>
      <dgm:spPr/>
    </dgm:pt>
    <dgm:pt modelId="{91C7D0FD-A474-4B7E-B94F-799B83323836}" type="pres">
      <dgm:prSet presAssocID="{818DFB71-DF84-477B-AEB5-14EE342AE61E}" presName="vert1" presStyleCnt="0"/>
      <dgm:spPr/>
    </dgm:pt>
    <dgm:pt modelId="{16F9685D-0247-4784-964F-BE4066CB38CF}" type="pres">
      <dgm:prSet presAssocID="{9F03AD88-D88D-4A62-A966-0ACD4BAD54A1}" presName="thickLine" presStyleLbl="alignNode1" presStyleIdx="1" presStyleCnt="5"/>
      <dgm:spPr/>
    </dgm:pt>
    <dgm:pt modelId="{5BE23604-12D5-4E3A-A1FD-319D0D51BADA}" type="pres">
      <dgm:prSet presAssocID="{9F03AD88-D88D-4A62-A966-0ACD4BAD54A1}" presName="horz1" presStyleCnt="0"/>
      <dgm:spPr/>
    </dgm:pt>
    <dgm:pt modelId="{FA137AEE-9753-49E3-A8B7-F309596BA848}" type="pres">
      <dgm:prSet presAssocID="{9F03AD88-D88D-4A62-A966-0ACD4BAD54A1}" presName="tx1" presStyleLbl="revTx" presStyleIdx="1" presStyleCnt="5"/>
      <dgm:spPr/>
    </dgm:pt>
    <dgm:pt modelId="{5CD0D949-E5FD-42AA-9FB1-1A77E396DB54}" type="pres">
      <dgm:prSet presAssocID="{9F03AD88-D88D-4A62-A966-0ACD4BAD54A1}" presName="vert1" presStyleCnt="0"/>
      <dgm:spPr/>
    </dgm:pt>
    <dgm:pt modelId="{A9140E02-408F-4BDE-957E-FC544808599A}" type="pres">
      <dgm:prSet presAssocID="{86C603F2-0188-4886-8CE0-56AE14BAE910}" presName="thickLine" presStyleLbl="alignNode1" presStyleIdx="2" presStyleCnt="5"/>
      <dgm:spPr/>
    </dgm:pt>
    <dgm:pt modelId="{6A812372-E4B8-4177-976A-7695991B3600}" type="pres">
      <dgm:prSet presAssocID="{86C603F2-0188-4886-8CE0-56AE14BAE910}" presName="horz1" presStyleCnt="0"/>
      <dgm:spPr/>
    </dgm:pt>
    <dgm:pt modelId="{DF395809-17D1-42B6-8D0B-496FAAC68E2E}" type="pres">
      <dgm:prSet presAssocID="{86C603F2-0188-4886-8CE0-56AE14BAE910}" presName="tx1" presStyleLbl="revTx" presStyleIdx="2" presStyleCnt="5"/>
      <dgm:spPr/>
    </dgm:pt>
    <dgm:pt modelId="{DC42A296-638C-4486-B3F2-EFA4C22E976A}" type="pres">
      <dgm:prSet presAssocID="{86C603F2-0188-4886-8CE0-56AE14BAE910}" presName="vert1" presStyleCnt="0"/>
      <dgm:spPr/>
    </dgm:pt>
    <dgm:pt modelId="{EE8B89A1-DFB8-4300-BF06-402CA57B1F04}" type="pres">
      <dgm:prSet presAssocID="{66771556-F81B-403A-A30F-01D3FF66F055}" presName="thickLine" presStyleLbl="alignNode1" presStyleIdx="3" presStyleCnt="5"/>
      <dgm:spPr/>
    </dgm:pt>
    <dgm:pt modelId="{6C2B77F0-AC51-4C56-88D8-23A849BAB74A}" type="pres">
      <dgm:prSet presAssocID="{66771556-F81B-403A-A30F-01D3FF66F055}" presName="horz1" presStyleCnt="0"/>
      <dgm:spPr/>
    </dgm:pt>
    <dgm:pt modelId="{C6DE3193-3FB8-4D29-98EF-9165EC7D0340}" type="pres">
      <dgm:prSet presAssocID="{66771556-F81B-403A-A30F-01D3FF66F055}" presName="tx1" presStyleLbl="revTx" presStyleIdx="3" presStyleCnt="5"/>
      <dgm:spPr/>
    </dgm:pt>
    <dgm:pt modelId="{81AB8328-2CE9-4189-8F3D-314764AF4675}" type="pres">
      <dgm:prSet presAssocID="{66771556-F81B-403A-A30F-01D3FF66F055}" presName="vert1" presStyleCnt="0"/>
      <dgm:spPr/>
    </dgm:pt>
    <dgm:pt modelId="{24C3D196-519B-4C93-B82F-8EDC250916AD}" type="pres">
      <dgm:prSet presAssocID="{D4387705-A371-4FBE-83D6-08E652555EFC}" presName="thickLine" presStyleLbl="alignNode1" presStyleIdx="4" presStyleCnt="5"/>
      <dgm:spPr/>
    </dgm:pt>
    <dgm:pt modelId="{164E2015-BB1D-4440-A845-3DEAEA4DC9E0}" type="pres">
      <dgm:prSet presAssocID="{D4387705-A371-4FBE-83D6-08E652555EFC}" presName="horz1" presStyleCnt="0"/>
      <dgm:spPr/>
    </dgm:pt>
    <dgm:pt modelId="{9E3DDD1F-7D23-4B2A-9409-FA2E78537864}" type="pres">
      <dgm:prSet presAssocID="{D4387705-A371-4FBE-83D6-08E652555EFC}" presName="tx1" presStyleLbl="revTx" presStyleIdx="4" presStyleCnt="5"/>
      <dgm:spPr/>
    </dgm:pt>
    <dgm:pt modelId="{42E672D6-3BF3-4E67-8C0D-565E9CB5568A}" type="pres">
      <dgm:prSet presAssocID="{D4387705-A371-4FBE-83D6-08E652555EFC}" presName="vert1" presStyleCnt="0"/>
      <dgm:spPr/>
    </dgm:pt>
  </dgm:ptLst>
  <dgm:cxnLst>
    <dgm:cxn modelId="{CEEB3D01-9E76-4525-BEA9-B15163C1838C}" type="presOf" srcId="{66771556-F81B-403A-A30F-01D3FF66F055}" destId="{C6DE3193-3FB8-4D29-98EF-9165EC7D0340}" srcOrd="0" destOrd="0" presId="urn:microsoft.com/office/officeart/2008/layout/LinedList"/>
    <dgm:cxn modelId="{D09A1902-9E2E-40F0-ACC2-898DC93812D0}" type="presOf" srcId="{D4387705-A371-4FBE-83D6-08E652555EFC}" destId="{9E3DDD1F-7D23-4B2A-9409-FA2E78537864}" srcOrd="0" destOrd="0" presId="urn:microsoft.com/office/officeart/2008/layout/LinedList"/>
    <dgm:cxn modelId="{D0A0F40C-DA0D-4435-8FC0-AECFD48D637A}" srcId="{05D059AA-9088-4835-A184-31B1CF94E78C}" destId="{66771556-F81B-403A-A30F-01D3FF66F055}" srcOrd="3" destOrd="0" parTransId="{8D38B0CE-3264-4182-8C20-4041448DAE47}" sibTransId="{486B97A9-00FE-42E5-8DC5-9375C4C9622B}"/>
    <dgm:cxn modelId="{71949813-709F-4F7F-8A4B-F57F5C46D9BC}" type="presOf" srcId="{05D059AA-9088-4835-A184-31B1CF94E78C}" destId="{AE7C226E-9D3C-4CEA-98FB-109C13102B25}" srcOrd="0" destOrd="0" presId="urn:microsoft.com/office/officeart/2008/layout/LinedList"/>
    <dgm:cxn modelId="{6720DF39-04A2-4B21-9ACA-79E990533F9A}" srcId="{05D059AA-9088-4835-A184-31B1CF94E78C}" destId="{818DFB71-DF84-477B-AEB5-14EE342AE61E}" srcOrd="0" destOrd="0" parTransId="{AEEB6998-B027-488B-B194-F42E57067F25}" sibTransId="{A76F658F-A7F6-465D-980B-24A83DA82E9D}"/>
    <dgm:cxn modelId="{DA2B6651-D656-441D-983B-1349DDBE4158}" srcId="{05D059AA-9088-4835-A184-31B1CF94E78C}" destId="{9F03AD88-D88D-4A62-A966-0ACD4BAD54A1}" srcOrd="1" destOrd="0" parTransId="{74BD38DF-8C4C-4D3E-9803-171416CFBEEE}" sibTransId="{34F81B56-6DD5-4674-890E-D84120417588}"/>
    <dgm:cxn modelId="{6753F07C-432B-4AF0-9726-6F035C703844}" type="presOf" srcId="{818DFB71-DF84-477B-AEB5-14EE342AE61E}" destId="{4D6FA03E-9D3F-421D-86D8-3102D53C4B24}" srcOrd="0" destOrd="0" presId="urn:microsoft.com/office/officeart/2008/layout/LinedList"/>
    <dgm:cxn modelId="{CA0CFB93-477E-4F35-A858-D33C9B9B8A82}" srcId="{05D059AA-9088-4835-A184-31B1CF94E78C}" destId="{86C603F2-0188-4886-8CE0-56AE14BAE910}" srcOrd="2" destOrd="0" parTransId="{694F53A1-7117-4728-90D0-5840553C6691}" sibTransId="{C5041842-D77C-4DEE-B910-E2301B6A7925}"/>
    <dgm:cxn modelId="{AEF401BD-86E7-4396-BB7C-C08348A443F1}" type="presOf" srcId="{9F03AD88-D88D-4A62-A966-0ACD4BAD54A1}" destId="{FA137AEE-9753-49E3-A8B7-F309596BA848}" srcOrd="0" destOrd="0" presId="urn:microsoft.com/office/officeart/2008/layout/LinedList"/>
    <dgm:cxn modelId="{81F547BD-28D1-4752-B92A-BAB84CC91ED1}" srcId="{05D059AA-9088-4835-A184-31B1CF94E78C}" destId="{D4387705-A371-4FBE-83D6-08E652555EFC}" srcOrd="4" destOrd="0" parTransId="{21635913-C198-463F-AFD1-494930ABB9A8}" sibTransId="{E4AAE6BB-A7E2-4002-90F1-D3F53DA0D020}"/>
    <dgm:cxn modelId="{6B59FBCF-D306-4847-8EEA-AEAF42F06A14}" type="presOf" srcId="{86C603F2-0188-4886-8CE0-56AE14BAE910}" destId="{DF395809-17D1-42B6-8D0B-496FAAC68E2E}" srcOrd="0" destOrd="0" presId="urn:microsoft.com/office/officeart/2008/layout/LinedList"/>
    <dgm:cxn modelId="{2CBB40FF-D0D0-48D3-9600-BA6EB1E3D90D}" type="presParOf" srcId="{AE7C226E-9D3C-4CEA-98FB-109C13102B25}" destId="{B17E984B-B311-4DB3-845C-D8FD9224A146}" srcOrd="0" destOrd="0" presId="urn:microsoft.com/office/officeart/2008/layout/LinedList"/>
    <dgm:cxn modelId="{F763A65B-BF6A-4916-B954-E556B0252A93}" type="presParOf" srcId="{AE7C226E-9D3C-4CEA-98FB-109C13102B25}" destId="{7AB1CA1B-D445-4343-95CB-97AC50566DCA}" srcOrd="1" destOrd="0" presId="urn:microsoft.com/office/officeart/2008/layout/LinedList"/>
    <dgm:cxn modelId="{333122E9-8321-44C0-84F5-7E215CA4ED2B}" type="presParOf" srcId="{7AB1CA1B-D445-4343-95CB-97AC50566DCA}" destId="{4D6FA03E-9D3F-421D-86D8-3102D53C4B24}" srcOrd="0" destOrd="0" presId="urn:microsoft.com/office/officeart/2008/layout/LinedList"/>
    <dgm:cxn modelId="{89F5805A-1E8D-4830-9CB0-B00AC0F25471}" type="presParOf" srcId="{7AB1CA1B-D445-4343-95CB-97AC50566DCA}" destId="{91C7D0FD-A474-4B7E-B94F-799B83323836}" srcOrd="1" destOrd="0" presId="urn:microsoft.com/office/officeart/2008/layout/LinedList"/>
    <dgm:cxn modelId="{B6368A1D-2753-417D-8F47-E3845CD283A9}" type="presParOf" srcId="{AE7C226E-9D3C-4CEA-98FB-109C13102B25}" destId="{16F9685D-0247-4784-964F-BE4066CB38CF}" srcOrd="2" destOrd="0" presId="urn:microsoft.com/office/officeart/2008/layout/LinedList"/>
    <dgm:cxn modelId="{9FF1A776-BB86-4A5B-AA3A-0224CD8C920D}" type="presParOf" srcId="{AE7C226E-9D3C-4CEA-98FB-109C13102B25}" destId="{5BE23604-12D5-4E3A-A1FD-319D0D51BADA}" srcOrd="3" destOrd="0" presId="urn:microsoft.com/office/officeart/2008/layout/LinedList"/>
    <dgm:cxn modelId="{F204AE6A-D5CE-4308-A7D3-77D4B2AA6B91}" type="presParOf" srcId="{5BE23604-12D5-4E3A-A1FD-319D0D51BADA}" destId="{FA137AEE-9753-49E3-A8B7-F309596BA848}" srcOrd="0" destOrd="0" presId="urn:microsoft.com/office/officeart/2008/layout/LinedList"/>
    <dgm:cxn modelId="{AF7B6ABA-2AE8-4EFC-9011-291A85AB8B62}" type="presParOf" srcId="{5BE23604-12D5-4E3A-A1FD-319D0D51BADA}" destId="{5CD0D949-E5FD-42AA-9FB1-1A77E396DB54}" srcOrd="1" destOrd="0" presId="urn:microsoft.com/office/officeart/2008/layout/LinedList"/>
    <dgm:cxn modelId="{5ED35D77-B5CF-4543-B23F-AC2DBA7881A8}" type="presParOf" srcId="{AE7C226E-9D3C-4CEA-98FB-109C13102B25}" destId="{A9140E02-408F-4BDE-957E-FC544808599A}" srcOrd="4" destOrd="0" presId="urn:microsoft.com/office/officeart/2008/layout/LinedList"/>
    <dgm:cxn modelId="{3B9FB8C6-6C1A-479D-9864-EDD190DA7111}" type="presParOf" srcId="{AE7C226E-9D3C-4CEA-98FB-109C13102B25}" destId="{6A812372-E4B8-4177-976A-7695991B3600}" srcOrd="5" destOrd="0" presId="urn:microsoft.com/office/officeart/2008/layout/LinedList"/>
    <dgm:cxn modelId="{CD906DBB-BF8F-4769-A8F0-3A5E9EDB57B9}" type="presParOf" srcId="{6A812372-E4B8-4177-976A-7695991B3600}" destId="{DF395809-17D1-42B6-8D0B-496FAAC68E2E}" srcOrd="0" destOrd="0" presId="urn:microsoft.com/office/officeart/2008/layout/LinedList"/>
    <dgm:cxn modelId="{3A577BAE-D7C2-4C53-92BF-2C0E392EE0D0}" type="presParOf" srcId="{6A812372-E4B8-4177-976A-7695991B3600}" destId="{DC42A296-638C-4486-B3F2-EFA4C22E976A}" srcOrd="1" destOrd="0" presId="urn:microsoft.com/office/officeart/2008/layout/LinedList"/>
    <dgm:cxn modelId="{CE478790-F888-41FC-A35D-56F366740CE2}" type="presParOf" srcId="{AE7C226E-9D3C-4CEA-98FB-109C13102B25}" destId="{EE8B89A1-DFB8-4300-BF06-402CA57B1F04}" srcOrd="6" destOrd="0" presId="urn:microsoft.com/office/officeart/2008/layout/LinedList"/>
    <dgm:cxn modelId="{E631B7AE-4684-4206-9A1C-FD1A905F0645}" type="presParOf" srcId="{AE7C226E-9D3C-4CEA-98FB-109C13102B25}" destId="{6C2B77F0-AC51-4C56-88D8-23A849BAB74A}" srcOrd="7" destOrd="0" presId="urn:microsoft.com/office/officeart/2008/layout/LinedList"/>
    <dgm:cxn modelId="{30D2B725-F1A2-464F-BB7D-8BC321195327}" type="presParOf" srcId="{6C2B77F0-AC51-4C56-88D8-23A849BAB74A}" destId="{C6DE3193-3FB8-4D29-98EF-9165EC7D0340}" srcOrd="0" destOrd="0" presId="urn:microsoft.com/office/officeart/2008/layout/LinedList"/>
    <dgm:cxn modelId="{B2868894-1F30-4A8A-B52F-057B1649EEFC}" type="presParOf" srcId="{6C2B77F0-AC51-4C56-88D8-23A849BAB74A}" destId="{81AB8328-2CE9-4189-8F3D-314764AF4675}" srcOrd="1" destOrd="0" presId="urn:microsoft.com/office/officeart/2008/layout/LinedList"/>
    <dgm:cxn modelId="{A910B5CA-4DA0-4047-B390-4B9EF87738B6}" type="presParOf" srcId="{AE7C226E-9D3C-4CEA-98FB-109C13102B25}" destId="{24C3D196-519B-4C93-B82F-8EDC250916AD}" srcOrd="8" destOrd="0" presId="urn:microsoft.com/office/officeart/2008/layout/LinedList"/>
    <dgm:cxn modelId="{6A8CB6E9-0FC4-4F62-B623-310116CE35E7}" type="presParOf" srcId="{AE7C226E-9D3C-4CEA-98FB-109C13102B25}" destId="{164E2015-BB1D-4440-A845-3DEAEA4DC9E0}" srcOrd="9" destOrd="0" presId="urn:microsoft.com/office/officeart/2008/layout/LinedList"/>
    <dgm:cxn modelId="{E3E17B26-7E73-4E90-A490-5943B3B0BF2D}" type="presParOf" srcId="{164E2015-BB1D-4440-A845-3DEAEA4DC9E0}" destId="{9E3DDD1F-7D23-4B2A-9409-FA2E78537864}" srcOrd="0" destOrd="0" presId="urn:microsoft.com/office/officeart/2008/layout/LinedList"/>
    <dgm:cxn modelId="{8D9F7DE7-081C-4090-A0B0-D28E39DE1AB8}" type="presParOf" srcId="{164E2015-BB1D-4440-A845-3DEAEA4DC9E0}" destId="{42E672D6-3BF3-4E67-8C0D-565E9CB556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4DA31E-7CC8-4181-8F88-5344EFE90E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60CFE0-F447-4F79-AA47-867175385563}">
      <dgm:prSet phldr="0"/>
      <dgm:spPr/>
      <dgm:t>
        <a:bodyPr/>
        <a:lstStyle/>
        <a:p>
          <a:pPr rtl="0"/>
          <a:r>
            <a:rPr lang="en-US" dirty="0"/>
            <a:t>QUERY 1:  What is the pricing strategy for the products from its sales price(Max &amp; Min)</a:t>
          </a:r>
        </a:p>
      </dgm:t>
    </dgm:pt>
    <dgm:pt modelId="{10DD779F-228E-442C-8DBA-8915A545D042}" type="parTrans" cxnId="{06590E50-3008-45B9-95C1-B2D85DEEEDD7}">
      <dgm:prSet/>
      <dgm:spPr/>
    </dgm:pt>
    <dgm:pt modelId="{A5CF4FEB-BE65-4DDB-BA89-3836B8E38BA2}" type="sibTrans" cxnId="{06590E50-3008-45B9-95C1-B2D85DEEEDD7}">
      <dgm:prSet/>
      <dgm:spPr/>
    </dgm:pt>
    <dgm:pt modelId="{7DC5C1E0-EDAE-4925-9EC8-FA86176BB6DA}">
      <dgm:prSet phldr="0"/>
      <dgm:spPr/>
      <dgm:t>
        <a:bodyPr/>
        <a:lstStyle/>
        <a:p>
          <a:r>
            <a:rPr lang="en-US" dirty="0"/>
            <a:t>Pricing strategies account for many of your business factors, like revenue goals, marketing objectives, target audience, brand positioning, and product attributes. </a:t>
          </a:r>
        </a:p>
      </dgm:t>
    </dgm:pt>
    <dgm:pt modelId="{6972255D-AAB9-46E0-A201-D8AA5CD5D5BF}" type="parTrans" cxnId="{A479C3C7-BF81-46F5-819F-D78224F2739F}">
      <dgm:prSet/>
      <dgm:spPr/>
    </dgm:pt>
    <dgm:pt modelId="{C59EE814-50B6-4420-9B3B-F6E19EF483B5}" type="sibTrans" cxnId="{A479C3C7-BF81-46F5-819F-D78224F2739F}">
      <dgm:prSet/>
      <dgm:spPr/>
    </dgm:pt>
    <dgm:pt modelId="{161AA0E2-42A8-4CAD-9044-3D6B65FB6942}">
      <dgm:prSet phldr="0"/>
      <dgm:spPr/>
      <dgm:t>
        <a:bodyPr/>
        <a:lstStyle/>
        <a:p>
          <a:r>
            <a:rPr lang="en-US" dirty="0"/>
            <a:t>we have inferred that the average of minimum price column as 463, and average of maximum price column as 494 through this analysis the average selling price (ASP) is determined which  refers to the average price of  a good or service is sold for. The total revenue earned by </a:t>
          </a:r>
          <a:r>
            <a:rPr lang="en-US" dirty="0">
              <a:latin typeface="Gill Sans Nova"/>
            </a:rPr>
            <a:t>the</a:t>
          </a:r>
          <a:r>
            <a:rPr lang="en-US" dirty="0"/>
            <a:t> particular categories can be inferred.</a:t>
          </a:r>
        </a:p>
      </dgm:t>
    </dgm:pt>
    <dgm:pt modelId="{91177E07-665F-4825-9569-3FA0E7053A80}" type="parTrans" cxnId="{75C32210-1141-4DB9-B71B-00FFC5D1A68F}">
      <dgm:prSet/>
      <dgm:spPr/>
    </dgm:pt>
    <dgm:pt modelId="{20814EA9-6439-4325-82D6-8130D8D41719}" type="sibTrans" cxnId="{75C32210-1141-4DB9-B71B-00FFC5D1A68F}">
      <dgm:prSet/>
      <dgm:spPr/>
    </dgm:pt>
    <dgm:pt modelId="{F76DAF26-E0D0-4A7F-8789-7DE850EA1219}" type="pres">
      <dgm:prSet presAssocID="{D74DA31E-7CC8-4181-8F88-5344EFE90EBA}" presName="linear" presStyleCnt="0">
        <dgm:presLayoutVars>
          <dgm:animLvl val="lvl"/>
          <dgm:resizeHandles val="exact"/>
        </dgm:presLayoutVars>
      </dgm:prSet>
      <dgm:spPr/>
    </dgm:pt>
    <dgm:pt modelId="{29F74150-A8C5-47E8-A25B-1E1D4EC5EDDF}" type="pres">
      <dgm:prSet presAssocID="{5260CFE0-F447-4F79-AA47-867175385563}" presName="parentText" presStyleLbl="node1" presStyleIdx="0" presStyleCnt="3">
        <dgm:presLayoutVars>
          <dgm:chMax val="0"/>
          <dgm:bulletEnabled val="1"/>
        </dgm:presLayoutVars>
      </dgm:prSet>
      <dgm:spPr>
        <a:solidFill>
          <a:schemeClr val="accent4">
            <a:lumMod val="50000"/>
          </a:schemeClr>
        </a:solidFill>
      </dgm:spPr>
    </dgm:pt>
    <dgm:pt modelId="{0A7E5435-AA28-4B07-9F37-7F906FB84B53}" type="pres">
      <dgm:prSet presAssocID="{A5CF4FEB-BE65-4DDB-BA89-3836B8E38BA2}" presName="spacer" presStyleCnt="0"/>
      <dgm:spPr/>
    </dgm:pt>
    <dgm:pt modelId="{C7264ECD-7D0B-40E1-A72D-8A1C93E2C3AA}" type="pres">
      <dgm:prSet presAssocID="{7DC5C1E0-EDAE-4925-9EC8-FA86176BB6DA}" presName="parentText" presStyleLbl="node1" presStyleIdx="1" presStyleCnt="3">
        <dgm:presLayoutVars>
          <dgm:chMax val="0"/>
          <dgm:bulletEnabled val="1"/>
        </dgm:presLayoutVars>
      </dgm:prSet>
      <dgm:spPr/>
    </dgm:pt>
    <dgm:pt modelId="{CE12B596-191A-4705-8A5E-705B3280233E}" type="pres">
      <dgm:prSet presAssocID="{C59EE814-50B6-4420-9B3B-F6E19EF483B5}" presName="spacer" presStyleCnt="0"/>
      <dgm:spPr/>
    </dgm:pt>
    <dgm:pt modelId="{4EDB6003-3409-4EA7-828F-AA5793B7327F}" type="pres">
      <dgm:prSet presAssocID="{161AA0E2-42A8-4CAD-9044-3D6B65FB6942}" presName="parentText" presStyleLbl="node1" presStyleIdx="2" presStyleCnt="3">
        <dgm:presLayoutVars>
          <dgm:chMax val="0"/>
          <dgm:bulletEnabled val="1"/>
        </dgm:presLayoutVars>
      </dgm:prSet>
      <dgm:spPr/>
    </dgm:pt>
  </dgm:ptLst>
  <dgm:cxnLst>
    <dgm:cxn modelId="{75C32210-1141-4DB9-B71B-00FFC5D1A68F}" srcId="{D74DA31E-7CC8-4181-8F88-5344EFE90EBA}" destId="{161AA0E2-42A8-4CAD-9044-3D6B65FB6942}" srcOrd="2" destOrd="0" parTransId="{91177E07-665F-4825-9569-3FA0E7053A80}" sibTransId="{20814EA9-6439-4325-82D6-8130D8D41719}"/>
    <dgm:cxn modelId="{97E00160-0061-40B5-9C66-1CC6D2830810}" type="presOf" srcId="{161AA0E2-42A8-4CAD-9044-3D6B65FB6942}" destId="{4EDB6003-3409-4EA7-828F-AA5793B7327F}" srcOrd="0" destOrd="0" presId="urn:microsoft.com/office/officeart/2005/8/layout/vList2"/>
    <dgm:cxn modelId="{09A27867-399B-4AE2-8A8F-4E22A1AD829A}" type="presOf" srcId="{5260CFE0-F447-4F79-AA47-867175385563}" destId="{29F74150-A8C5-47E8-A25B-1E1D4EC5EDDF}" srcOrd="0" destOrd="0" presId="urn:microsoft.com/office/officeart/2005/8/layout/vList2"/>
    <dgm:cxn modelId="{EF29EF48-934F-4D03-BDC9-48E4CF687070}" type="presOf" srcId="{7DC5C1E0-EDAE-4925-9EC8-FA86176BB6DA}" destId="{C7264ECD-7D0B-40E1-A72D-8A1C93E2C3AA}" srcOrd="0" destOrd="0" presId="urn:microsoft.com/office/officeart/2005/8/layout/vList2"/>
    <dgm:cxn modelId="{06590E50-3008-45B9-95C1-B2D85DEEEDD7}" srcId="{D74DA31E-7CC8-4181-8F88-5344EFE90EBA}" destId="{5260CFE0-F447-4F79-AA47-867175385563}" srcOrd="0" destOrd="0" parTransId="{10DD779F-228E-442C-8DBA-8915A545D042}" sibTransId="{A5CF4FEB-BE65-4DDB-BA89-3836B8E38BA2}"/>
    <dgm:cxn modelId="{27BDF390-CF99-471E-BC1F-B30368750416}" type="presOf" srcId="{D74DA31E-7CC8-4181-8F88-5344EFE90EBA}" destId="{F76DAF26-E0D0-4A7F-8789-7DE850EA1219}" srcOrd="0" destOrd="0" presId="urn:microsoft.com/office/officeart/2005/8/layout/vList2"/>
    <dgm:cxn modelId="{A479C3C7-BF81-46F5-819F-D78224F2739F}" srcId="{D74DA31E-7CC8-4181-8F88-5344EFE90EBA}" destId="{7DC5C1E0-EDAE-4925-9EC8-FA86176BB6DA}" srcOrd="1" destOrd="0" parTransId="{6972255D-AAB9-46E0-A201-D8AA5CD5D5BF}" sibTransId="{C59EE814-50B6-4420-9B3B-F6E19EF483B5}"/>
    <dgm:cxn modelId="{D1645C93-950C-4337-B946-C22CEE57BA96}" type="presParOf" srcId="{F76DAF26-E0D0-4A7F-8789-7DE850EA1219}" destId="{29F74150-A8C5-47E8-A25B-1E1D4EC5EDDF}" srcOrd="0" destOrd="0" presId="urn:microsoft.com/office/officeart/2005/8/layout/vList2"/>
    <dgm:cxn modelId="{52BFEC56-E71A-4D1A-8B19-A801191E9F87}" type="presParOf" srcId="{F76DAF26-E0D0-4A7F-8789-7DE850EA1219}" destId="{0A7E5435-AA28-4B07-9F37-7F906FB84B53}" srcOrd="1" destOrd="0" presId="urn:microsoft.com/office/officeart/2005/8/layout/vList2"/>
    <dgm:cxn modelId="{1E26F21B-A5C1-42D7-9D42-4C6FD19B44D2}" type="presParOf" srcId="{F76DAF26-E0D0-4A7F-8789-7DE850EA1219}" destId="{C7264ECD-7D0B-40E1-A72D-8A1C93E2C3AA}" srcOrd="2" destOrd="0" presId="urn:microsoft.com/office/officeart/2005/8/layout/vList2"/>
    <dgm:cxn modelId="{237296C2-0274-44B0-8253-32BD6FA86AF0}" type="presParOf" srcId="{F76DAF26-E0D0-4A7F-8789-7DE850EA1219}" destId="{CE12B596-191A-4705-8A5E-705B3280233E}" srcOrd="3" destOrd="0" presId="urn:microsoft.com/office/officeart/2005/8/layout/vList2"/>
    <dgm:cxn modelId="{C7B3119E-ABA4-463B-AC35-9C7A19CEAFD5}" type="presParOf" srcId="{F76DAF26-E0D0-4A7F-8789-7DE850EA1219}" destId="{4EDB6003-3409-4EA7-828F-AA5793B7327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4DA31E-7CC8-4181-8F88-5344EFE90E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FF048B0-CD22-4695-B0F1-E7F9DB9A5DAB}">
      <dgm:prSet/>
      <dgm:spPr/>
      <dgm:t>
        <a:bodyPr/>
        <a:lstStyle/>
        <a:p>
          <a:r>
            <a:rPr lang="en-US"/>
            <a:t>QUERY 2:  What is the competitive pricing strategy for the same product from different merchants</a:t>
          </a:r>
        </a:p>
      </dgm:t>
    </dgm:pt>
    <dgm:pt modelId="{7DE7C64E-14E4-4260-9FA4-8831C1E1907E}" type="parTrans" cxnId="{C861DE80-14EA-4F1B-AE33-0FE06556CD09}">
      <dgm:prSet/>
      <dgm:spPr/>
      <dgm:t>
        <a:bodyPr/>
        <a:lstStyle/>
        <a:p>
          <a:endParaRPr lang="en-US"/>
        </a:p>
      </dgm:t>
    </dgm:pt>
    <dgm:pt modelId="{A5607387-3DC5-4FF7-87AA-E40D5BC6847A}" type="sibTrans" cxnId="{C861DE80-14EA-4F1B-AE33-0FE06556CD09}">
      <dgm:prSet/>
      <dgm:spPr/>
      <dgm:t>
        <a:bodyPr/>
        <a:lstStyle/>
        <a:p>
          <a:endParaRPr lang="en-US"/>
        </a:p>
      </dgm:t>
    </dgm:pt>
    <dgm:pt modelId="{18134EAC-63F5-46B6-A40A-AA1BC02A2951}">
      <dgm:prSet/>
      <dgm:spPr/>
      <dgm:t>
        <a:bodyPr/>
        <a:lstStyle/>
        <a:p>
          <a:r>
            <a:rPr lang="en-US"/>
            <a:t>According to the calculations and analysis made , minor variations in prices can lower or raise profit margins by more than 20-25%.From the analysis for this query we inferred that the two competing merchants, manufactures the same brand &amp; both will try to keep their prices in line with each other and advertise their product to stand out in quality and features, to compete with the other brand. The sale price for both the competitor was in 10% difference</a:t>
          </a:r>
        </a:p>
      </dgm:t>
    </dgm:pt>
    <dgm:pt modelId="{A7E5AA7B-E409-4DD2-BDF2-CAD0D3CC9090}" type="parTrans" cxnId="{75216BAC-6012-40EB-9B73-2967BDC98031}">
      <dgm:prSet/>
      <dgm:spPr/>
      <dgm:t>
        <a:bodyPr/>
        <a:lstStyle/>
        <a:p>
          <a:endParaRPr lang="en-US"/>
        </a:p>
      </dgm:t>
    </dgm:pt>
    <dgm:pt modelId="{FA06F787-D1E6-437F-8FE8-49A0A26503FC}" type="sibTrans" cxnId="{75216BAC-6012-40EB-9B73-2967BDC98031}">
      <dgm:prSet/>
      <dgm:spPr/>
      <dgm:t>
        <a:bodyPr/>
        <a:lstStyle/>
        <a:p>
          <a:endParaRPr lang="en-US"/>
        </a:p>
      </dgm:t>
    </dgm:pt>
    <dgm:pt modelId="{F76DAF26-E0D0-4A7F-8789-7DE850EA1219}" type="pres">
      <dgm:prSet presAssocID="{D74DA31E-7CC8-4181-8F88-5344EFE90EBA}" presName="linear" presStyleCnt="0">
        <dgm:presLayoutVars>
          <dgm:animLvl val="lvl"/>
          <dgm:resizeHandles val="exact"/>
        </dgm:presLayoutVars>
      </dgm:prSet>
      <dgm:spPr/>
    </dgm:pt>
    <dgm:pt modelId="{A182F029-E4ED-464A-8CFE-2DE547D86BE7}" type="pres">
      <dgm:prSet presAssocID="{AFF048B0-CD22-4695-B0F1-E7F9DB9A5DAB}" presName="parentText" presStyleLbl="node1" presStyleIdx="0" presStyleCnt="2">
        <dgm:presLayoutVars>
          <dgm:chMax val="0"/>
          <dgm:bulletEnabled val="1"/>
        </dgm:presLayoutVars>
      </dgm:prSet>
      <dgm:spPr>
        <a:solidFill>
          <a:schemeClr val="accent4">
            <a:lumMod val="50000"/>
          </a:schemeClr>
        </a:solidFill>
      </dgm:spPr>
    </dgm:pt>
    <dgm:pt modelId="{39D98B4E-47AC-4200-91A0-1F3F4BD1D59E}" type="pres">
      <dgm:prSet presAssocID="{A5607387-3DC5-4FF7-87AA-E40D5BC6847A}" presName="spacer" presStyleCnt="0"/>
      <dgm:spPr/>
    </dgm:pt>
    <dgm:pt modelId="{B46E0401-9E74-4E0A-8D58-A3974F97A1D5}" type="pres">
      <dgm:prSet presAssocID="{18134EAC-63F5-46B6-A40A-AA1BC02A2951}" presName="parentText" presStyleLbl="node1" presStyleIdx="1" presStyleCnt="2">
        <dgm:presLayoutVars>
          <dgm:chMax val="0"/>
          <dgm:bulletEnabled val="1"/>
        </dgm:presLayoutVars>
      </dgm:prSet>
      <dgm:spPr/>
    </dgm:pt>
  </dgm:ptLst>
  <dgm:cxnLst>
    <dgm:cxn modelId="{DA079E62-B0F6-4205-8A16-E67D53A7673E}" type="presOf" srcId="{AFF048B0-CD22-4695-B0F1-E7F9DB9A5DAB}" destId="{A182F029-E4ED-464A-8CFE-2DE547D86BE7}" srcOrd="0" destOrd="0" presId="urn:microsoft.com/office/officeart/2005/8/layout/vList2"/>
    <dgm:cxn modelId="{6FAC2E5A-5CBB-4061-A11B-E99F19FE9301}" type="presOf" srcId="{18134EAC-63F5-46B6-A40A-AA1BC02A2951}" destId="{B46E0401-9E74-4E0A-8D58-A3974F97A1D5}" srcOrd="0" destOrd="0" presId="urn:microsoft.com/office/officeart/2005/8/layout/vList2"/>
    <dgm:cxn modelId="{C861DE80-14EA-4F1B-AE33-0FE06556CD09}" srcId="{D74DA31E-7CC8-4181-8F88-5344EFE90EBA}" destId="{AFF048B0-CD22-4695-B0F1-E7F9DB9A5DAB}" srcOrd="0" destOrd="0" parTransId="{7DE7C64E-14E4-4260-9FA4-8831C1E1907E}" sibTransId="{A5607387-3DC5-4FF7-87AA-E40D5BC6847A}"/>
    <dgm:cxn modelId="{27BDF390-CF99-471E-BC1F-B30368750416}" type="presOf" srcId="{D74DA31E-7CC8-4181-8F88-5344EFE90EBA}" destId="{F76DAF26-E0D0-4A7F-8789-7DE850EA1219}" srcOrd="0" destOrd="0" presId="urn:microsoft.com/office/officeart/2005/8/layout/vList2"/>
    <dgm:cxn modelId="{75216BAC-6012-40EB-9B73-2967BDC98031}" srcId="{D74DA31E-7CC8-4181-8F88-5344EFE90EBA}" destId="{18134EAC-63F5-46B6-A40A-AA1BC02A2951}" srcOrd="1" destOrd="0" parTransId="{A7E5AA7B-E409-4DD2-BDF2-CAD0D3CC9090}" sibTransId="{FA06F787-D1E6-437F-8FE8-49A0A26503FC}"/>
    <dgm:cxn modelId="{9AC724C8-1D30-4054-884A-53388D497C11}" type="presParOf" srcId="{F76DAF26-E0D0-4A7F-8789-7DE850EA1219}" destId="{A182F029-E4ED-464A-8CFE-2DE547D86BE7}" srcOrd="0" destOrd="0" presId="urn:microsoft.com/office/officeart/2005/8/layout/vList2"/>
    <dgm:cxn modelId="{C384A5A6-E864-4DC9-B3BC-6FBE2E016276}" type="presParOf" srcId="{F76DAF26-E0D0-4A7F-8789-7DE850EA1219}" destId="{39D98B4E-47AC-4200-91A0-1F3F4BD1D59E}" srcOrd="1" destOrd="0" presId="urn:microsoft.com/office/officeart/2005/8/layout/vList2"/>
    <dgm:cxn modelId="{9611F251-530C-4065-B6DC-F596B5F6A6AD}" type="presParOf" srcId="{F76DAF26-E0D0-4A7F-8789-7DE850EA1219}" destId="{B46E0401-9E74-4E0A-8D58-A3974F97A1D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4DA31E-7CC8-4181-8F88-5344EFE90E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61AA0E2-42A8-4CAD-9044-3D6B65FB6942}">
      <dgm:prSet phldr="0"/>
      <dgm:spPr/>
      <dgm:t>
        <a:bodyPr/>
        <a:lstStyle/>
        <a:p>
          <a:pPr rtl="0"/>
          <a:r>
            <a:rPr lang="en-US" dirty="0">
              <a:latin typeface="Corbel"/>
            </a:rPr>
            <a:t>QUERY 3: Count Which brands product are on sale in the market</a:t>
          </a:r>
          <a:endParaRPr lang="en-US" dirty="0">
            <a:solidFill>
              <a:srgbClr val="010000"/>
            </a:solidFill>
            <a:latin typeface="Gill Sans Nova"/>
          </a:endParaRPr>
        </a:p>
      </dgm:t>
    </dgm:pt>
    <dgm:pt modelId="{91177E07-665F-4825-9569-3FA0E7053A80}" type="parTrans" cxnId="{75C32210-1141-4DB9-B71B-00FFC5D1A68F}">
      <dgm:prSet/>
      <dgm:spPr/>
    </dgm:pt>
    <dgm:pt modelId="{20814EA9-6439-4325-82D6-8130D8D41719}" type="sibTrans" cxnId="{75C32210-1141-4DB9-B71B-00FFC5D1A68F}">
      <dgm:prSet/>
      <dgm:spPr/>
    </dgm:pt>
    <dgm:pt modelId="{698517F7-0A16-43F5-B28E-7F1834608BC2}">
      <dgm:prSet phldr="0"/>
      <dgm:spPr/>
      <dgm:t>
        <a:bodyPr/>
        <a:lstStyle/>
        <a:p>
          <a:pPr rtl="0"/>
          <a:r>
            <a:rPr lang="en-US" dirty="0">
              <a:latin typeface="Corbel"/>
            </a:rPr>
            <a:t>Companies</a:t>
          </a:r>
          <a:r>
            <a:rPr lang="en-US" dirty="0"/>
            <a:t> and </a:t>
          </a:r>
          <a:r>
            <a:rPr lang="en-US" b="1" dirty="0"/>
            <a:t>Product </a:t>
          </a:r>
          <a:r>
            <a:rPr lang="en-US" dirty="0"/>
            <a:t>With Outstanding </a:t>
          </a:r>
          <a:r>
            <a:rPr lang="en-US" b="1" dirty="0"/>
            <a:t>Brand</a:t>
          </a:r>
          <a:r>
            <a:rPr lang="en-US" dirty="0"/>
            <a:t> Equity makes the products to reach the highest count in the market.</a:t>
          </a:r>
          <a:endParaRPr lang="en-US" dirty="0">
            <a:latin typeface="Gill Sans Nova"/>
          </a:endParaRPr>
        </a:p>
      </dgm:t>
    </dgm:pt>
    <dgm:pt modelId="{BF684FF8-36A3-4F06-95DA-D4B2563A9256}" type="parTrans" cxnId="{22491F93-22A1-4559-92B5-EFC0855DE0AF}">
      <dgm:prSet/>
      <dgm:spPr/>
    </dgm:pt>
    <dgm:pt modelId="{BB69719C-0156-4DA7-939D-1F21053C3E31}" type="sibTrans" cxnId="{22491F93-22A1-4559-92B5-EFC0855DE0AF}">
      <dgm:prSet/>
      <dgm:spPr/>
    </dgm:pt>
    <dgm:pt modelId="{8EB5D735-D81A-42C9-B458-C0D9F0CF4D16}">
      <dgm:prSet phldr="0"/>
      <dgm:spPr/>
      <dgm:t>
        <a:bodyPr/>
        <a:lstStyle/>
        <a:p>
          <a:r>
            <a:rPr lang="en-US" dirty="0"/>
            <a:t>As a result, we have observed that out of 7249 products in the market 1740 </a:t>
          </a:r>
          <a:r>
            <a:rPr lang="en-US" dirty="0">
              <a:latin typeface="Corbel"/>
            </a:rPr>
            <a:t>products are in sale and 5506 products are not in sale.</a:t>
          </a:r>
          <a:endParaRPr lang="en-US" dirty="0"/>
        </a:p>
      </dgm:t>
    </dgm:pt>
    <dgm:pt modelId="{BFA0286B-81B0-481E-B951-F9964C1EE27D}" type="parTrans" cxnId="{9FE04900-3F23-47CC-B57B-C119213F5324}">
      <dgm:prSet/>
      <dgm:spPr/>
    </dgm:pt>
    <dgm:pt modelId="{4D50A18B-BFEB-4A89-8BA4-7CB554695EB8}" type="sibTrans" cxnId="{9FE04900-3F23-47CC-B57B-C119213F5324}">
      <dgm:prSet/>
      <dgm:spPr/>
    </dgm:pt>
    <dgm:pt modelId="{F76DAF26-E0D0-4A7F-8789-7DE850EA1219}" type="pres">
      <dgm:prSet presAssocID="{D74DA31E-7CC8-4181-8F88-5344EFE90EBA}" presName="linear" presStyleCnt="0">
        <dgm:presLayoutVars>
          <dgm:animLvl val="lvl"/>
          <dgm:resizeHandles val="exact"/>
        </dgm:presLayoutVars>
      </dgm:prSet>
      <dgm:spPr/>
    </dgm:pt>
    <dgm:pt modelId="{4EDB6003-3409-4EA7-828F-AA5793B7327F}" type="pres">
      <dgm:prSet presAssocID="{161AA0E2-42A8-4CAD-9044-3D6B65FB6942}" presName="parentText" presStyleLbl="node1" presStyleIdx="0" presStyleCnt="3">
        <dgm:presLayoutVars>
          <dgm:chMax val="0"/>
          <dgm:bulletEnabled val="1"/>
        </dgm:presLayoutVars>
      </dgm:prSet>
      <dgm:spPr>
        <a:solidFill>
          <a:schemeClr val="accent4">
            <a:lumMod val="50000"/>
          </a:schemeClr>
        </a:solidFill>
      </dgm:spPr>
    </dgm:pt>
    <dgm:pt modelId="{8CFE6E14-A2BC-4AC7-9BDE-CC939FCD660F}" type="pres">
      <dgm:prSet presAssocID="{20814EA9-6439-4325-82D6-8130D8D41719}" presName="spacer" presStyleCnt="0"/>
      <dgm:spPr/>
    </dgm:pt>
    <dgm:pt modelId="{C96ABC59-28D2-453B-82C6-55061EE95C30}" type="pres">
      <dgm:prSet presAssocID="{698517F7-0A16-43F5-B28E-7F1834608BC2}" presName="parentText" presStyleLbl="node1" presStyleIdx="1" presStyleCnt="3">
        <dgm:presLayoutVars>
          <dgm:chMax val="0"/>
          <dgm:bulletEnabled val="1"/>
        </dgm:presLayoutVars>
      </dgm:prSet>
      <dgm:spPr/>
    </dgm:pt>
    <dgm:pt modelId="{E534E30F-7667-4BA6-A270-F5078516578B}" type="pres">
      <dgm:prSet presAssocID="{BB69719C-0156-4DA7-939D-1F21053C3E31}" presName="spacer" presStyleCnt="0"/>
      <dgm:spPr/>
    </dgm:pt>
    <dgm:pt modelId="{209EB775-B1F3-4E85-BEB4-9430F7D1E734}" type="pres">
      <dgm:prSet presAssocID="{8EB5D735-D81A-42C9-B458-C0D9F0CF4D16}" presName="parentText" presStyleLbl="node1" presStyleIdx="2" presStyleCnt="3">
        <dgm:presLayoutVars>
          <dgm:chMax val="0"/>
          <dgm:bulletEnabled val="1"/>
        </dgm:presLayoutVars>
      </dgm:prSet>
      <dgm:spPr/>
    </dgm:pt>
  </dgm:ptLst>
  <dgm:cxnLst>
    <dgm:cxn modelId="{9FE04900-3F23-47CC-B57B-C119213F5324}" srcId="{D74DA31E-7CC8-4181-8F88-5344EFE90EBA}" destId="{8EB5D735-D81A-42C9-B458-C0D9F0CF4D16}" srcOrd="2" destOrd="0" parTransId="{BFA0286B-81B0-481E-B951-F9964C1EE27D}" sibTransId="{4D50A18B-BFEB-4A89-8BA4-7CB554695EB8}"/>
    <dgm:cxn modelId="{75C32210-1141-4DB9-B71B-00FFC5D1A68F}" srcId="{D74DA31E-7CC8-4181-8F88-5344EFE90EBA}" destId="{161AA0E2-42A8-4CAD-9044-3D6B65FB6942}" srcOrd="0" destOrd="0" parTransId="{91177E07-665F-4825-9569-3FA0E7053A80}" sibTransId="{20814EA9-6439-4325-82D6-8130D8D41719}"/>
    <dgm:cxn modelId="{0EA7CB68-ABA4-437C-9676-F23BCAB0E11C}" type="presOf" srcId="{161AA0E2-42A8-4CAD-9044-3D6B65FB6942}" destId="{4EDB6003-3409-4EA7-828F-AA5793B7327F}" srcOrd="0" destOrd="0" presId="urn:microsoft.com/office/officeart/2005/8/layout/vList2"/>
    <dgm:cxn modelId="{AA2C2E82-89B1-459A-9118-D1D904CEBF57}" type="presOf" srcId="{8EB5D735-D81A-42C9-B458-C0D9F0CF4D16}" destId="{209EB775-B1F3-4E85-BEB4-9430F7D1E734}" srcOrd="0" destOrd="0" presId="urn:microsoft.com/office/officeart/2005/8/layout/vList2"/>
    <dgm:cxn modelId="{27BDF390-CF99-471E-BC1F-B30368750416}" type="presOf" srcId="{D74DA31E-7CC8-4181-8F88-5344EFE90EBA}" destId="{F76DAF26-E0D0-4A7F-8789-7DE850EA1219}" srcOrd="0" destOrd="0" presId="urn:microsoft.com/office/officeart/2005/8/layout/vList2"/>
    <dgm:cxn modelId="{22491F93-22A1-4559-92B5-EFC0855DE0AF}" srcId="{D74DA31E-7CC8-4181-8F88-5344EFE90EBA}" destId="{698517F7-0A16-43F5-B28E-7F1834608BC2}" srcOrd="1" destOrd="0" parTransId="{BF684FF8-36A3-4F06-95DA-D4B2563A9256}" sibTransId="{BB69719C-0156-4DA7-939D-1F21053C3E31}"/>
    <dgm:cxn modelId="{E717FBD3-CD53-4FBD-9152-BFB2257A6C95}" type="presOf" srcId="{698517F7-0A16-43F5-B28E-7F1834608BC2}" destId="{C96ABC59-28D2-453B-82C6-55061EE95C30}" srcOrd="0" destOrd="0" presId="urn:microsoft.com/office/officeart/2005/8/layout/vList2"/>
    <dgm:cxn modelId="{9C057510-76BE-4384-8A23-80E08915EF28}" type="presParOf" srcId="{F76DAF26-E0D0-4A7F-8789-7DE850EA1219}" destId="{4EDB6003-3409-4EA7-828F-AA5793B7327F}" srcOrd="0" destOrd="0" presId="urn:microsoft.com/office/officeart/2005/8/layout/vList2"/>
    <dgm:cxn modelId="{41279AA6-6872-48F6-8AE1-F95603497F9F}" type="presParOf" srcId="{F76DAF26-E0D0-4A7F-8789-7DE850EA1219}" destId="{8CFE6E14-A2BC-4AC7-9BDE-CC939FCD660F}" srcOrd="1" destOrd="0" presId="urn:microsoft.com/office/officeart/2005/8/layout/vList2"/>
    <dgm:cxn modelId="{98DF7BC7-C499-48EC-8218-7563FF19B8B3}" type="presParOf" srcId="{F76DAF26-E0D0-4A7F-8789-7DE850EA1219}" destId="{C96ABC59-28D2-453B-82C6-55061EE95C30}" srcOrd="2" destOrd="0" presId="urn:microsoft.com/office/officeart/2005/8/layout/vList2"/>
    <dgm:cxn modelId="{27EF23FC-BD1D-4A0A-B03E-F1E8B52F12FF}" type="presParOf" srcId="{F76DAF26-E0D0-4A7F-8789-7DE850EA1219}" destId="{E534E30F-7667-4BA6-A270-F5078516578B}" srcOrd="3" destOrd="0" presId="urn:microsoft.com/office/officeart/2005/8/layout/vList2"/>
    <dgm:cxn modelId="{FCE89636-EB47-442E-B9C4-BB2A6EB9B509}" type="presParOf" srcId="{F76DAF26-E0D0-4A7F-8789-7DE850EA1219}" destId="{209EB775-B1F3-4E85-BEB4-9430F7D1E7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4DA31E-7CC8-4181-8F88-5344EFE90E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B5D735-D81A-42C9-B458-C0D9F0CF4D16}">
      <dgm:prSet phldr="0"/>
      <dgm:spPr/>
      <dgm:t>
        <a:bodyPr/>
        <a:lstStyle/>
        <a:p>
          <a:pPr algn="just"/>
          <a:r>
            <a:rPr lang="en-US" dirty="0">
              <a:latin typeface="Corbel"/>
            </a:rPr>
            <a:t>We have also inferred that the products which was in  sales was high on the  year 2015 during the month of december as it is the peak time to buy the products in the vacation.</a:t>
          </a:r>
          <a:endParaRPr lang="en-US" dirty="0"/>
        </a:p>
      </dgm:t>
    </dgm:pt>
    <dgm:pt modelId="{BFA0286B-81B0-481E-B951-F9964C1EE27D}" type="parTrans" cxnId="{9FE04900-3F23-47CC-B57B-C119213F5324}">
      <dgm:prSet/>
      <dgm:spPr/>
    </dgm:pt>
    <dgm:pt modelId="{4D50A18B-BFEB-4A89-8BA4-7CB554695EB8}" type="sibTrans" cxnId="{9FE04900-3F23-47CC-B57B-C119213F5324}">
      <dgm:prSet/>
      <dgm:spPr/>
    </dgm:pt>
    <dgm:pt modelId="{D23480AA-674D-4103-8D51-B2961BEC533F}">
      <dgm:prSet phldr="0"/>
      <dgm:spPr/>
      <dgm:t>
        <a:bodyPr/>
        <a:lstStyle/>
        <a:p>
          <a:pPr algn="l" rtl="0"/>
          <a:r>
            <a:rPr lang="en-US" b="1" dirty="0">
              <a:latin typeface="Corbel"/>
            </a:rPr>
            <a:t>QUERY 4: Count of sold/unsold products during the particular years the sales updated more/less </a:t>
          </a:r>
          <a:endParaRPr lang="en-US" dirty="0"/>
        </a:p>
      </dgm:t>
    </dgm:pt>
    <dgm:pt modelId="{1A312B39-9AED-4F5C-A1BF-98245216C8EE}" type="parTrans" cxnId="{8A83BC58-ECC2-4F1E-8C0E-9383C32EF8B6}">
      <dgm:prSet/>
      <dgm:spPr/>
    </dgm:pt>
    <dgm:pt modelId="{0CA5EB4E-3749-4305-BB15-58B3A689621E}" type="sibTrans" cxnId="{8A83BC58-ECC2-4F1E-8C0E-9383C32EF8B6}">
      <dgm:prSet/>
      <dgm:spPr/>
    </dgm:pt>
    <dgm:pt modelId="{163FB8E2-2E2E-4D2C-85B6-8A355304AE60}">
      <dgm:prSet phldr="0"/>
      <dgm:spPr/>
      <dgm:t>
        <a:bodyPr/>
        <a:lstStyle/>
        <a:p>
          <a:pPr algn="l"/>
          <a:r>
            <a:rPr lang="en-US" dirty="0">
              <a:latin typeface="Corbel"/>
            </a:rPr>
            <a:t>In those years, a total of 7249 products were on demand in the market.</a:t>
          </a:r>
          <a:endParaRPr lang="en-US" dirty="0"/>
        </a:p>
      </dgm:t>
    </dgm:pt>
    <dgm:pt modelId="{D919FBC2-289F-4EA1-B898-9B879F736D66}" type="parTrans" cxnId="{B1011854-AC5C-4846-88D3-96C57F6CB06E}">
      <dgm:prSet/>
      <dgm:spPr/>
    </dgm:pt>
    <dgm:pt modelId="{6FA1C485-E3D8-4BA0-B3C6-D397864DC4BC}" type="sibTrans" cxnId="{B1011854-AC5C-4846-88D3-96C57F6CB06E}">
      <dgm:prSet/>
      <dgm:spPr/>
    </dgm:pt>
    <dgm:pt modelId="{A3101E8A-B033-4823-A868-C1ABE3D728C3}">
      <dgm:prSet phldr="0"/>
      <dgm:spPr/>
      <dgm:t>
        <a:bodyPr/>
        <a:lstStyle/>
        <a:p>
          <a:pPr algn="l"/>
          <a:r>
            <a:rPr lang="en-US" dirty="0">
              <a:latin typeface="Corbel"/>
            </a:rPr>
            <a:t>In that total products the number of products were in sale was 1740 and 5506 was already sold or may be not in sale.</a:t>
          </a:r>
          <a:endParaRPr lang="en-US" dirty="0"/>
        </a:p>
      </dgm:t>
    </dgm:pt>
    <dgm:pt modelId="{51DEC886-ED91-4B45-8DD3-8A99ED962D68}" type="parTrans" cxnId="{B59B627B-3BBF-4ED9-A4C3-3D77C2071020}">
      <dgm:prSet/>
      <dgm:spPr/>
    </dgm:pt>
    <dgm:pt modelId="{3A16CAAD-9F58-4EC5-AC9D-9000253DCA99}" type="sibTrans" cxnId="{B59B627B-3BBF-4ED9-A4C3-3D77C2071020}">
      <dgm:prSet/>
      <dgm:spPr/>
    </dgm:pt>
    <dgm:pt modelId="{F76DAF26-E0D0-4A7F-8789-7DE850EA1219}" type="pres">
      <dgm:prSet presAssocID="{D74DA31E-7CC8-4181-8F88-5344EFE90EBA}" presName="linear" presStyleCnt="0">
        <dgm:presLayoutVars>
          <dgm:animLvl val="lvl"/>
          <dgm:resizeHandles val="exact"/>
        </dgm:presLayoutVars>
      </dgm:prSet>
      <dgm:spPr/>
    </dgm:pt>
    <dgm:pt modelId="{87AED715-A6A4-419E-9D8D-0B32B852197A}" type="pres">
      <dgm:prSet presAssocID="{D23480AA-674D-4103-8D51-B2961BEC533F}" presName="parentText" presStyleLbl="node1" presStyleIdx="0" presStyleCnt="4">
        <dgm:presLayoutVars>
          <dgm:chMax val="0"/>
          <dgm:bulletEnabled val="1"/>
        </dgm:presLayoutVars>
      </dgm:prSet>
      <dgm:spPr>
        <a:solidFill>
          <a:schemeClr val="accent4">
            <a:lumMod val="50000"/>
          </a:schemeClr>
        </a:solidFill>
      </dgm:spPr>
    </dgm:pt>
    <dgm:pt modelId="{BB255195-3DE6-4679-BF55-B6B319AC0E2A}" type="pres">
      <dgm:prSet presAssocID="{0CA5EB4E-3749-4305-BB15-58B3A689621E}" presName="spacer" presStyleCnt="0"/>
      <dgm:spPr/>
    </dgm:pt>
    <dgm:pt modelId="{0DA3D425-8FF1-4DA5-A521-442738611430}" type="pres">
      <dgm:prSet presAssocID="{163FB8E2-2E2E-4D2C-85B6-8A355304AE60}" presName="parentText" presStyleLbl="node1" presStyleIdx="1" presStyleCnt="4">
        <dgm:presLayoutVars>
          <dgm:chMax val="0"/>
          <dgm:bulletEnabled val="1"/>
        </dgm:presLayoutVars>
      </dgm:prSet>
      <dgm:spPr/>
    </dgm:pt>
    <dgm:pt modelId="{A1E6B702-BFA6-4E1B-99DB-1F14D3BE1441}" type="pres">
      <dgm:prSet presAssocID="{6FA1C485-E3D8-4BA0-B3C6-D397864DC4BC}" presName="spacer" presStyleCnt="0"/>
      <dgm:spPr/>
    </dgm:pt>
    <dgm:pt modelId="{6E376AFA-0D86-4D26-B1BD-E39CFC1D965E}" type="pres">
      <dgm:prSet presAssocID="{A3101E8A-B033-4823-A868-C1ABE3D728C3}" presName="parentText" presStyleLbl="node1" presStyleIdx="2" presStyleCnt="4">
        <dgm:presLayoutVars>
          <dgm:chMax val="0"/>
          <dgm:bulletEnabled val="1"/>
        </dgm:presLayoutVars>
      </dgm:prSet>
      <dgm:spPr/>
    </dgm:pt>
    <dgm:pt modelId="{52973A30-8E52-4FDE-90FB-5A09E7192C96}" type="pres">
      <dgm:prSet presAssocID="{3A16CAAD-9F58-4EC5-AC9D-9000253DCA99}" presName="spacer" presStyleCnt="0"/>
      <dgm:spPr/>
    </dgm:pt>
    <dgm:pt modelId="{209EB775-B1F3-4E85-BEB4-9430F7D1E734}" type="pres">
      <dgm:prSet presAssocID="{8EB5D735-D81A-42C9-B458-C0D9F0CF4D16}" presName="parentText" presStyleLbl="node1" presStyleIdx="3" presStyleCnt="4">
        <dgm:presLayoutVars>
          <dgm:chMax val="0"/>
          <dgm:bulletEnabled val="1"/>
        </dgm:presLayoutVars>
      </dgm:prSet>
      <dgm:spPr/>
    </dgm:pt>
  </dgm:ptLst>
  <dgm:cxnLst>
    <dgm:cxn modelId="{9FE04900-3F23-47CC-B57B-C119213F5324}" srcId="{D74DA31E-7CC8-4181-8F88-5344EFE90EBA}" destId="{8EB5D735-D81A-42C9-B458-C0D9F0CF4D16}" srcOrd="3" destOrd="0" parTransId="{BFA0286B-81B0-481E-B951-F9964C1EE27D}" sibTransId="{4D50A18B-BFEB-4A89-8BA4-7CB554695EB8}"/>
    <dgm:cxn modelId="{B1011854-AC5C-4846-88D3-96C57F6CB06E}" srcId="{D74DA31E-7CC8-4181-8F88-5344EFE90EBA}" destId="{163FB8E2-2E2E-4D2C-85B6-8A355304AE60}" srcOrd="1" destOrd="0" parTransId="{D919FBC2-289F-4EA1-B898-9B879F736D66}" sibTransId="{6FA1C485-E3D8-4BA0-B3C6-D397864DC4BC}"/>
    <dgm:cxn modelId="{8A83BC58-ECC2-4F1E-8C0E-9383C32EF8B6}" srcId="{D74DA31E-7CC8-4181-8F88-5344EFE90EBA}" destId="{D23480AA-674D-4103-8D51-B2961BEC533F}" srcOrd="0" destOrd="0" parTransId="{1A312B39-9AED-4F5C-A1BF-98245216C8EE}" sibTransId="{0CA5EB4E-3749-4305-BB15-58B3A689621E}"/>
    <dgm:cxn modelId="{B59B627B-3BBF-4ED9-A4C3-3D77C2071020}" srcId="{D74DA31E-7CC8-4181-8F88-5344EFE90EBA}" destId="{A3101E8A-B033-4823-A868-C1ABE3D728C3}" srcOrd="2" destOrd="0" parTransId="{51DEC886-ED91-4B45-8DD3-8A99ED962D68}" sibTransId="{3A16CAAD-9F58-4EC5-AC9D-9000253DCA99}"/>
    <dgm:cxn modelId="{27BDF390-CF99-471E-BC1F-B30368750416}" type="presOf" srcId="{D74DA31E-7CC8-4181-8F88-5344EFE90EBA}" destId="{F76DAF26-E0D0-4A7F-8789-7DE850EA1219}" srcOrd="0" destOrd="0" presId="urn:microsoft.com/office/officeart/2005/8/layout/vList2"/>
    <dgm:cxn modelId="{04B511BA-E566-42A3-90D9-701A2A5FEA0D}" type="presOf" srcId="{D23480AA-674D-4103-8D51-B2961BEC533F}" destId="{87AED715-A6A4-419E-9D8D-0B32B852197A}" srcOrd="0" destOrd="0" presId="urn:microsoft.com/office/officeart/2005/8/layout/vList2"/>
    <dgm:cxn modelId="{263A5FC0-965B-4F00-B9E6-AB7DD41E3CCD}" type="presOf" srcId="{163FB8E2-2E2E-4D2C-85B6-8A355304AE60}" destId="{0DA3D425-8FF1-4DA5-A521-442738611430}" srcOrd="0" destOrd="0" presId="urn:microsoft.com/office/officeart/2005/8/layout/vList2"/>
    <dgm:cxn modelId="{315FDDD5-8701-43E2-BC27-C1D3E7A4409D}" type="presOf" srcId="{A3101E8A-B033-4823-A868-C1ABE3D728C3}" destId="{6E376AFA-0D86-4D26-B1BD-E39CFC1D965E}" srcOrd="0" destOrd="0" presId="urn:microsoft.com/office/officeart/2005/8/layout/vList2"/>
    <dgm:cxn modelId="{EE89A2D9-2EA7-4A09-AF5C-A8DF8702636B}" type="presOf" srcId="{8EB5D735-D81A-42C9-B458-C0D9F0CF4D16}" destId="{209EB775-B1F3-4E85-BEB4-9430F7D1E734}" srcOrd="0" destOrd="0" presId="urn:microsoft.com/office/officeart/2005/8/layout/vList2"/>
    <dgm:cxn modelId="{FBF38FF1-184F-4045-93D6-BDDC4BCB3E8F}" type="presParOf" srcId="{F76DAF26-E0D0-4A7F-8789-7DE850EA1219}" destId="{87AED715-A6A4-419E-9D8D-0B32B852197A}" srcOrd="0" destOrd="0" presId="urn:microsoft.com/office/officeart/2005/8/layout/vList2"/>
    <dgm:cxn modelId="{55B2A6EA-F4C7-40D9-A14B-77650B487F58}" type="presParOf" srcId="{F76DAF26-E0D0-4A7F-8789-7DE850EA1219}" destId="{BB255195-3DE6-4679-BF55-B6B319AC0E2A}" srcOrd="1" destOrd="0" presId="urn:microsoft.com/office/officeart/2005/8/layout/vList2"/>
    <dgm:cxn modelId="{D50523DA-2582-4F3B-ADD3-E632B72827B8}" type="presParOf" srcId="{F76DAF26-E0D0-4A7F-8789-7DE850EA1219}" destId="{0DA3D425-8FF1-4DA5-A521-442738611430}" srcOrd="2" destOrd="0" presId="urn:microsoft.com/office/officeart/2005/8/layout/vList2"/>
    <dgm:cxn modelId="{1B994CD1-0C25-4606-8CB1-EB9CBC879368}" type="presParOf" srcId="{F76DAF26-E0D0-4A7F-8789-7DE850EA1219}" destId="{A1E6B702-BFA6-4E1B-99DB-1F14D3BE1441}" srcOrd="3" destOrd="0" presId="urn:microsoft.com/office/officeart/2005/8/layout/vList2"/>
    <dgm:cxn modelId="{D39C749E-617E-4A8B-B1F7-48710B787335}" type="presParOf" srcId="{F76DAF26-E0D0-4A7F-8789-7DE850EA1219}" destId="{6E376AFA-0D86-4D26-B1BD-E39CFC1D965E}" srcOrd="4" destOrd="0" presId="urn:microsoft.com/office/officeart/2005/8/layout/vList2"/>
    <dgm:cxn modelId="{EB4CA14D-4E53-486A-9B00-227FFF7AA775}" type="presParOf" srcId="{F76DAF26-E0D0-4A7F-8789-7DE850EA1219}" destId="{52973A30-8E52-4FDE-90FB-5A09E7192C96}" srcOrd="5" destOrd="0" presId="urn:microsoft.com/office/officeart/2005/8/layout/vList2"/>
    <dgm:cxn modelId="{B997D42D-82A6-4159-90D1-49D3C6A0ACC2}" type="presParOf" srcId="{F76DAF26-E0D0-4A7F-8789-7DE850EA1219}" destId="{209EB775-B1F3-4E85-BEB4-9430F7D1E734}"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1F816-8989-4C84-A096-A8AF6D0890F6}">
      <dsp:nvSpPr>
        <dsp:cNvPr id="0" name=""/>
        <dsp:cNvSpPr/>
      </dsp:nvSpPr>
      <dsp:spPr>
        <a:xfrm>
          <a:off x="0" y="697"/>
          <a:ext cx="7132295" cy="163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16B467-3D93-4799-AE3D-DE8C92C0BEDB}">
      <dsp:nvSpPr>
        <dsp:cNvPr id="0" name=""/>
        <dsp:cNvSpPr/>
      </dsp:nvSpPr>
      <dsp:spPr>
        <a:xfrm>
          <a:off x="494057" y="368178"/>
          <a:ext cx="898286" cy="898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B8AEA-AB41-4B4C-8C07-E5D052D3D1AE}">
      <dsp:nvSpPr>
        <dsp:cNvPr id="0" name=""/>
        <dsp:cNvSpPr/>
      </dsp:nvSpPr>
      <dsp:spPr>
        <a:xfrm>
          <a:off x="1886401" y="697"/>
          <a:ext cx="5245893" cy="163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52" tIns="172852" rIns="172852" bIns="172852" numCol="1" spcCol="1270" anchor="ctr" anchorCtr="0">
          <a:noAutofit/>
        </a:bodyPr>
        <a:lstStyle/>
        <a:p>
          <a:pPr marL="0" lvl="0" indent="0" algn="l" defTabSz="1022350">
            <a:lnSpc>
              <a:spcPct val="90000"/>
            </a:lnSpc>
            <a:spcBef>
              <a:spcPct val="0"/>
            </a:spcBef>
            <a:spcAft>
              <a:spcPct val="35000"/>
            </a:spcAft>
            <a:buNone/>
          </a:pPr>
          <a:r>
            <a:rPr lang="en-US" sz="2300" kern="1200"/>
            <a:t>The objective of our project is to analyze a list of  7,000+ electronic products given with pricing information.</a:t>
          </a:r>
        </a:p>
      </dsp:txBody>
      <dsp:txXfrm>
        <a:off x="1886401" y="697"/>
        <a:ext cx="5245893" cy="1633248"/>
      </dsp:txXfrm>
    </dsp:sp>
    <dsp:sp modelId="{3D692258-8E0F-4859-8DB3-3038CFA70B8A}">
      <dsp:nvSpPr>
        <dsp:cNvPr id="0" name=""/>
        <dsp:cNvSpPr/>
      </dsp:nvSpPr>
      <dsp:spPr>
        <a:xfrm>
          <a:off x="0" y="2042258"/>
          <a:ext cx="7132295" cy="163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39011-1031-401E-98FF-313B85CCA4E5}">
      <dsp:nvSpPr>
        <dsp:cNvPr id="0" name=""/>
        <dsp:cNvSpPr/>
      </dsp:nvSpPr>
      <dsp:spPr>
        <a:xfrm>
          <a:off x="494057" y="2409739"/>
          <a:ext cx="898286" cy="898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A3087F-2A9D-4209-A853-B7B7C98EB0CA}">
      <dsp:nvSpPr>
        <dsp:cNvPr id="0" name=""/>
        <dsp:cNvSpPr/>
      </dsp:nvSpPr>
      <dsp:spPr>
        <a:xfrm>
          <a:off x="1886401" y="2042258"/>
          <a:ext cx="5245893" cy="163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52" tIns="172852" rIns="172852" bIns="172852" numCol="1" spcCol="1270" anchor="ctr" anchorCtr="0">
          <a:noAutofit/>
        </a:bodyPr>
        <a:lstStyle/>
        <a:p>
          <a:pPr marL="0" lvl="0" indent="0" algn="l" defTabSz="1022350">
            <a:lnSpc>
              <a:spcPct val="90000"/>
            </a:lnSpc>
            <a:spcBef>
              <a:spcPct val="0"/>
            </a:spcBef>
            <a:spcAft>
              <a:spcPct val="35000"/>
            </a:spcAft>
            <a:buNone/>
          </a:pPr>
          <a:r>
            <a:rPr lang="en-US" sz="2300" kern="1200"/>
            <a:t>Our Retail Sales data has been used to identify retail industry trends in pricing strategies</a:t>
          </a:r>
        </a:p>
      </dsp:txBody>
      <dsp:txXfrm>
        <a:off x="1886401" y="2042258"/>
        <a:ext cx="5245893" cy="1633248"/>
      </dsp:txXfrm>
    </dsp:sp>
    <dsp:sp modelId="{39A4DF66-253C-4575-ABA0-FDF21BFD45AC}">
      <dsp:nvSpPr>
        <dsp:cNvPr id="0" name=""/>
        <dsp:cNvSpPr/>
      </dsp:nvSpPr>
      <dsp:spPr>
        <a:xfrm>
          <a:off x="0" y="4083818"/>
          <a:ext cx="7132295" cy="163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8D055A-67F3-4E45-A5D6-452EC8DF98DF}">
      <dsp:nvSpPr>
        <dsp:cNvPr id="0" name=""/>
        <dsp:cNvSpPr/>
      </dsp:nvSpPr>
      <dsp:spPr>
        <a:xfrm>
          <a:off x="494057" y="4451299"/>
          <a:ext cx="898286" cy="898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9D5945-3043-478B-B0BF-B6C3A1C63D5B}">
      <dsp:nvSpPr>
        <dsp:cNvPr id="0" name=""/>
        <dsp:cNvSpPr/>
      </dsp:nvSpPr>
      <dsp:spPr>
        <a:xfrm>
          <a:off x="1886401" y="4083818"/>
          <a:ext cx="5245893" cy="163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52" tIns="172852" rIns="172852" bIns="172852" numCol="1" spcCol="1270" anchor="ctr" anchorCtr="0">
          <a:noAutofit/>
        </a:bodyPr>
        <a:lstStyle/>
        <a:p>
          <a:pPr marL="0" lvl="0" indent="0" algn="l" defTabSz="1022350">
            <a:lnSpc>
              <a:spcPct val="90000"/>
            </a:lnSpc>
            <a:spcBef>
              <a:spcPct val="0"/>
            </a:spcBef>
            <a:spcAft>
              <a:spcPct val="35000"/>
            </a:spcAft>
            <a:buNone/>
          </a:pPr>
          <a:r>
            <a:rPr lang="en-US" sz="2300" kern="1200"/>
            <a:t>Our project can pursue goals related to one or more of these areas like sales, suggestions, quality, profit and satisfaction of publics through reviews. </a:t>
          </a:r>
        </a:p>
      </dsp:txBody>
      <dsp:txXfrm>
        <a:off x="1886401" y="4083818"/>
        <a:ext cx="5245893" cy="1633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C55F8-397B-4E06-8875-82DD8CBBF9B9}">
      <dsp:nvSpPr>
        <dsp:cNvPr id="0" name=""/>
        <dsp:cNvSpPr/>
      </dsp:nvSpPr>
      <dsp:spPr>
        <a:xfrm>
          <a:off x="2363" y="1276165"/>
          <a:ext cx="2181166" cy="17990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rtl="0">
            <a:lnSpc>
              <a:spcPct val="90000"/>
            </a:lnSpc>
            <a:spcBef>
              <a:spcPct val="0"/>
            </a:spcBef>
            <a:spcAft>
              <a:spcPct val="15000"/>
            </a:spcAft>
            <a:buChar char="•"/>
          </a:pPr>
          <a:r>
            <a:rPr lang="en-US" sz="3700" b="1" kern="1200" dirty="0">
              <a:latin typeface="Times New Roman"/>
              <a:cs typeface="Times New Roman"/>
            </a:rPr>
            <a:t> CSV</a:t>
          </a:r>
          <a:endParaRPr lang="en-US" sz="3700" kern="1200" dirty="0"/>
        </a:p>
      </dsp:txBody>
      <dsp:txXfrm>
        <a:off x="43763" y="1317565"/>
        <a:ext cx="2098366" cy="1330704"/>
      </dsp:txXfrm>
    </dsp:sp>
    <dsp:sp modelId="{476298B5-7187-4000-956B-5FA72A8D0289}">
      <dsp:nvSpPr>
        <dsp:cNvPr id="0" name=""/>
        <dsp:cNvSpPr/>
      </dsp:nvSpPr>
      <dsp:spPr>
        <a:xfrm>
          <a:off x="1195710" y="1588226"/>
          <a:ext cx="2577389" cy="2577389"/>
        </a:xfrm>
        <a:prstGeom prst="leftCircularArrow">
          <a:avLst>
            <a:gd name="adj1" fmla="val 3817"/>
            <a:gd name="adj2" fmla="val 477198"/>
            <a:gd name="adj3" fmla="val 2252709"/>
            <a:gd name="adj4" fmla="val 9024489"/>
            <a:gd name="adj5" fmla="val 44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486579-4818-4151-A3C1-C72339D85EA8}">
      <dsp:nvSpPr>
        <dsp:cNvPr id="0" name=""/>
        <dsp:cNvSpPr/>
      </dsp:nvSpPr>
      <dsp:spPr>
        <a:xfrm>
          <a:off x="487067" y="2689670"/>
          <a:ext cx="1938814" cy="771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solidFill>
                <a:schemeClr val="accent4">
                  <a:lumMod val="50000"/>
                </a:schemeClr>
              </a:solidFill>
              <a:latin typeface="Times New Roman"/>
              <a:cs typeface="Times New Roman"/>
            </a:rPr>
            <a:t>Data Source</a:t>
          </a:r>
          <a:endParaRPr lang="en-US" sz="2000" kern="1200" dirty="0"/>
        </a:p>
      </dsp:txBody>
      <dsp:txXfrm>
        <a:off x="509649" y="2712252"/>
        <a:ext cx="1893650" cy="725838"/>
      </dsp:txXfrm>
    </dsp:sp>
    <dsp:sp modelId="{D0B622AA-9CF1-471E-AA74-5458BE1F9F39}">
      <dsp:nvSpPr>
        <dsp:cNvPr id="0" name=""/>
        <dsp:cNvSpPr/>
      </dsp:nvSpPr>
      <dsp:spPr>
        <a:xfrm>
          <a:off x="2894339" y="1276165"/>
          <a:ext cx="2181166" cy="17990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rtl="0">
            <a:lnSpc>
              <a:spcPct val="90000"/>
            </a:lnSpc>
            <a:spcBef>
              <a:spcPct val="0"/>
            </a:spcBef>
            <a:spcAft>
              <a:spcPct val="15000"/>
            </a:spcAft>
            <a:buChar char="•"/>
          </a:pPr>
          <a:r>
            <a:rPr lang="en-US" sz="3700" b="1" kern="1200" dirty="0">
              <a:latin typeface="Times New Roman"/>
              <a:cs typeface="Times New Roman"/>
            </a:rPr>
            <a:t> Spark</a:t>
          </a:r>
          <a:endParaRPr lang="en-US" sz="3700" kern="1200" dirty="0"/>
        </a:p>
      </dsp:txBody>
      <dsp:txXfrm>
        <a:off x="2935739" y="1703067"/>
        <a:ext cx="2098366" cy="1330704"/>
      </dsp:txXfrm>
    </dsp:sp>
    <dsp:sp modelId="{1E04476E-157A-48C6-B35F-98E6DC1CB0EB}">
      <dsp:nvSpPr>
        <dsp:cNvPr id="0" name=""/>
        <dsp:cNvSpPr/>
      </dsp:nvSpPr>
      <dsp:spPr>
        <a:xfrm>
          <a:off x="4069510" y="115184"/>
          <a:ext cx="2856093" cy="2856093"/>
        </a:xfrm>
        <a:prstGeom prst="circularArrow">
          <a:avLst>
            <a:gd name="adj1" fmla="val 3444"/>
            <a:gd name="adj2" fmla="val 426808"/>
            <a:gd name="adj3" fmla="val 19397681"/>
            <a:gd name="adj4" fmla="val 12575511"/>
            <a:gd name="adj5" fmla="val 401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03C0A4-04CD-4B0E-8EBC-E435B63C60FC}">
      <dsp:nvSpPr>
        <dsp:cNvPr id="0" name=""/>
        <dsp:cNvSpPr/>
      </dsp:nvSpPr>
      <dsp:spPr>
        <a:xfrm>
          <a:off x="3379043" y="890664"/>
          <a:ext cx="1938814" cy="771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u="none" kern="1200" dirty="0">
              <a:solidFill>
                <a:schemeClr val="accent2">
                  <a:lumMod val="50000"/>
                </a:schemeClr>
              </a:solidFill>
              <a:latin typeface="Times New Roman"/>
              <a:cs typeface="Times New Roman"/>
            </a:rPr>
            <a:t>Data Processing</a:t>
          </a:r>
          <a:br>
            <a:rPr lang="en-US" sz="2000" u="none" kern="1200" dirty="0">
              <a:solidFill>
                <a:schemeClr val="accent2">
                  <a:lumMod val="50000"/>
                </a:schemeClr>
              </a:solidFill>
              <a:latin typeface="Times New Roman"/>
              <a:cs typeface="Times New Roman"/>
            </a:rPr>
          </a:br>
          <a:r>
            <a:rPr lang="en-US" sz="2000" u="none" kern="1200" dirty="0">
              <a:solidFill>
                <a:schemeClr val="accent2">
                  <a:lumMod val="50000"/>
                </a:schemeClr>
              </a:solidFill>
              <a:latin typeface="Times New Roman"/>
              <a:cs typeface="Times New Roman"/>
            </a:rPr>
            <a:t>External table on</a:t>
          </a:r>
          <a:endParaRPr lang="en-US" sz="2000" u="none" kern="1200" dirty="0">
            <a:solidFill>
              <a:schemeClr val="accent2">
                <a:lumMod val="50000"/>
              </a:schemeClr>
            </a:solidFill>
          </a:endParaRPr>
        </a:p>
      </dsp:txBody>
      <dsp:txXfrm>
        <a:off x="3401625" y="913246"/>
        <a:ext cx="1893650" cy="725838"/>
      </dsp:txXfrm>
    </dsp:sp>
    <dsp:sp modelId="{E509158B-3EC7-43DF-9490-CC4143545A61}">
      <dsp:nvSpPr>
        <dsp:cNvPr id="0" name=""/>
        <dsp:cNvSpPr/>
      </dsp:nvSpPr>
      <dsp:spPr>
        <a:xfrm>
          <a:off x="5786315" y="1276165"/>
          <a:ext cx="2181166" cy="17990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rtl="0">
            <a:lnSpc>
              <a:spcPct val="90000"/>
            </a:lnSpc>
            <a:spcBef>
              <a:spcPct val="0"/>
            </a:spcBef>
            <a:spcAft>
              <a:spcPct val="15000"/>
            </a:spcAft>
            <a:buChar char="•"/>
          </a:pPr>
          <a:r>
            <a:rPr lang="en-US" sz="3700" b="1" kern="1200" dirty="0">
              <a:latin typeface="Times New Roman"/>
              <a:cs typeface="Times New Roman"/>
            </a:rPr>
            <a:t> MySql</a:t>
          </a:r>
        </a:p>
        <a:p>
          <a:pPr marL="285750" lvl="1" indent="-285750" algn="l" defTabSz="1644650" rtl="0">
            <a:lnSpc>
              <a:spcPct val="90000"/>
            </a:lnSpc>
            <a:spcBef>
              <a:spcPct val="0"/>
            </a:spcBef>
            <a:spcAft>
              <a:spcPct val="15000"/>
            </a:spcAft>
            <a:buChar char="•"/>
          </a:pPr>
          <a:r>
            <a:rPr lang="en-US" sz="3700" kern="1200" dirty="0">
              <a:latin typeface="Gill Sans Nova"/>
            </a:rPr>
            <a:t> </a:t>
          </a:r>
          <a:r>
            <a:rPr lang="en-US" sz="3700" kern="1200" dirty="0"/>
            <a:t>PySpark</a:t>
          </a:r>
        </a:p>
      </dsp:txBody>
      <dsp:txXfrm>
        <a:off x="5827715" y="1317565"/>
        <a:ext cx="2098366" cy="1330704"/>
      </dsp:txXfrm>
    </dsp:sp>
    <dsp:sp modelId="{2042C938-F11B-47DA-9D4B-C60C54EE48FA}">
      <dsp:nvSpPr>
        <dsp:cNvPr id="0" name=""/>
        <dsp:cNvSpPr/>
      </dsp:nvSpPr>
      <dsp:spPr>
        <a:xfrm>
          <a:off x="6979662" y="1588226"/>
          <a:ext cx="2577389" cy="2577389"/>
        </a:xfrm>
        <a:prstGeom prst="leftCircularArrow">
          <a:avLst>
            <a:gd name="adj1" fmla="val 3817"/>
            <a:gd name="adj2" fmla="val 477198"/>
            <a:gd name="adj3" fmla="val 2252709"/>
            <a:gd name="adj4" fmla="val 9024489"/>
            <a:gd name="adj5" fmla="val 44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D50C8A-2376-4992-8BD6-4C37F47B1229}">
      <dsp:nvSpPr>
        <dsp:cNvPr id="0" name=""/>
        <dsp:cNvSpPr/>
      </dsp:nvSpPr>
      <dsp:spPr>
        <a:xfrm>
          <a:off x="6271018" y="2689670"/>
          <a:ext cx="1938814" cy="771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solidFill>
                <a:schemeClr val="accent4">
                  <a:lumMod val="50000"/>
                </a:schemeClr>
              </a:solidFill>
              <a:latin typeface="Times New Roman"/>
              <a:cs typeface="Times New Roman"/>
            </a:rPr>
            <a:t>Data Storage</a:t>
          </a:r>
          <a:endParaRPr lang="en-US" sz="2000" kern="1200" dirty="0"/>
        </a:p>
      </dsp:txBody>
      <dsp:txXfrm>
        <a:off x="6293600" y="2712252"/>
        <a:ext cx="1893650" cy="725838"/>
      </dsp:txXfrm>
    </dsp:sp>
    <dsp:sp modelId="{22A69735-5C3A-4DD4-8C61-D99470642815}">
      <dsp:nvSpPr>
        <dsp:cNvPr id="0" name=""/>
        <dsp:cNvSpPr/>
      </dsp:nvSpPr>
      <dsp:spPr>
        <a:xfrm>
          <a:off x="8678290" y="1276165"/>
          <a:ext cx="2181166" cy="17990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rtl="0">
            <a:lnSpc>
              <a:spcPct val="90000"/>
            </a:lnSpc>
            <a:spcBef>
              <a:spcPct val="0"/>
            </a:spcBef>
            <a:spcAft>
              <a:spcPct val="15000"/>
            </a:spcAft>
            <a:buChar char="•"/>
          </a:pPr>
          <a:r>
            <a:rPr lang="en-US" sz="3700" b="0" u="none" kern="1200" dirty="0">
              <a:latin typeface="Gill Sans Nova"/>
              <a:cs typeface="Times New Roman"/>
            </a:rPr>
            <a:t> Grafana</a:t>
          </a:r>
          <a:br>
            <a:rPr lang="en-US" sz="3700" b="1" u="sng" kern="1200" dirty="0">
              <a:solidFill>
                <a:srgbClr val="FFFF00"/>
              </a:solidFill>
              <a:latin typeface="Times New Roman"/>
              <a:cs typeface="Times New Roman"/>
            </a:rPr>
          </a:br>
          <a:endParaRPr lang="en-US" sz="3700" b="0" u="none" kern="1200" dirty="0">
            <a:latin typeface="Gill Sans Nova"/>
            <a:cs typeface="Times New Roman"/>
          </a:endParaRPr>
        </a:p>
      </dsp:txBody>
      <dsp:txXfrm>
        <a:off x="8719690" y="1703067"/>
        <a:ext cx="2098366" cy="1330704"/>
      </dsp:txXfrm>
    </dsp:sp>
    <dsp:sp modelId="{4EC1D279-5DFE-4034-8D1A-E5F9459BAD14}">
      <dsp:nvSpPr>
        <dsp:cNvPr id="0" name=""/>
        <dsp:cNvSpPr/>
      </dsp:nvSpPr>
      <dsp:spPr>
        <a:xfrm>
          <a:off x="9162994" y="890664"/>
          <a:ext cx="1938814" cy="771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0" u="sng" kern="1200" dirty="0">
              <a:solidFill>
                <a:schemeClr val="accent2">
                  <a:lumMod val="50000"/>
                </a:schemeClr>
              </a:solidFill>
              <a:latin typeface="Gill Sans Nova"/>
            </a:rPr>
            <a:t> </a:t>
          </a:r>
          <a:r>
            <a:rPr lang="en-US" sz="2000" b="0" u="sng" kern="1200" dirty="0">
              <a:solidFill>
                <a:schemeClr val="accent2">
                  <a:lumMod val="50000"/>
                </a:schemeClr>
              </a:solidFill>
            </a:rPr>
            <a:t>Visualization Tool </a:t>
          </a:r>
          <a:r>
            <a:rPr lang="en-US" sz="2000" b="0" u="none" kern="1200" dirty="0"/>
            <a:t> </a:t>
          </a:r>
          <a:endParaRPr lang="en-US" sz="2000" b="0" u="none" kern="1200" dirty="0">
            <a:latin typeface="Gill Sans Nova"/>
            <a:cs typeface="Times New Roman"/>
          </a:endParaRPr>
        </a:p>
      </dsp:txBody>
      <dsp:txXfrm>
        <a:off x="9185576" y="913246"/>
        <a:ext cx="1893650" cy="725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D3B59-9F4A-47B3-9EC4-9576686BAFC1}">
      <dsp:nvSpPr>
        <dsp:cNvPr id="0" name=""/>
        <dsp:cNvSpPr/>
      </dsp:nvSpPr>
      <dsp:spPr>
        <a:xfrm>
          <a:off x="0" y="102826"/>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Data sources:  CSV files</a:t>
          </a:r>
        </a:p>
      </dsp:txBody>
      <dsp:txXfrm>
        <a:off x="26930" y="129756"/>
        <a:ext cx="5483738" cy="497795"/>
      </dsp:txXfrm>
    </dsp:sp>
    <dsp:sp modelId="{C3EEE77B-2E17-4D01-8F58-32833FC0EB89}">
      <dsp:nvSpPr>
        <dsp:cNvPr id="0" name=""/>
        <dsp:cNvSpPr/>
      </dsp:nvSpPr>
      <dsp:spPr>
        <a:xfrm>
          <a:off x="0" y="720721"/>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storage: </a:t>
          </a:r>
          <a:r>
            <a:rPr lang="en-US" sz="2300" kern="1200" dirty="0" err="1"/>
            <a:t>PySpark</a:t>
          </a:r>
          <a:endParaRPr lang="en-US" sz="2300" kern="1200" dirty="0"/>
        </a:p>
      </dsp:txBody>
      <dsp:txXfrm>
        <a:off x="26930" y="747651"/>
        <a:ext cx="5483738" cy="497795"/>
      </dsp:txXfrm>
    </dsp:sp>
    <dsp:sp modelId="{1065870A-A69E-48A2-B304-08664DF1F9D0}">
      <dsp:nvSpPr>
        <dsp:cNvPr id="0" name=""/>
        <dsp:cNvSpPr/>
      </dsp:nvSpPr>
      <dsp:spPr>
        <a:xfrm>
          <a:off x="0" y="1338616"/>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File formats:  CSV</a:t>
          </a:r>
        </a:p>
      </dsp:txBody>
      <dsp:txXfrm>
        <a:off x="26930" y="1365546"/>
        <a:ext cx="5483738" cy="497795"/>
      </dsp:txXfrm>
    </dsp:sp>
    <dsp:sp modelId="{E829001D-051F-4913-A679-FBB9D78CD003}">
      <dsp:nvSpPr>
        <dsp:cNvPr id="0" name=""/>
        <dsp:cNvSpPr/>
      </dsp:nvSpPr>
      <dsp:spPr>
        <a:xfrm>
          <a:off x="0" y="1956512"/>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ingestion: Spark shell</a:t>
          </a:r>
        </a:p>
      </dsp:txBody>
      <dsp:txXfrm>
        <a:off x="26930" y="1983442"/>
        <a:ext cx="5483738" cy="497795"/>
      </dsp:txXfrm>
    </dsp:sp>
    <dsp:sp modelId="{53E01000-0A4F-4481-9DFE-0679C6A601FD}">
      <dsp:nvSpPr>
        <dsp:cNvPr id="0" name=""/>
        <dsp:cNvSpPr/>
      </dsp:nvSpPr>
      <dsp:spPr>
        <a:xfrm>
          <a:off x="0" y="2574407"/>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cleansing and scrubbing : Spark, </a:t>
          </a:r>
          <a:r>
            <a:rPr lang="en-US" sz="2300" kern="1200" dirty="0" err="1"/>
            <a:t>Mysql</a:t>
          </a:r>
          <a:endParaRPr lang="en-US" sz="2300" kern="1200" dirty="0"/>
        </a:p>
      </dsp:txBody>
      <dsp:txXfrm>
        <a:off x="26930" y="2601337"/>
        <a:ext cx="5483738" cy="497795"/>
      </dsp:txXfrm>
    </dsp:sp>
    <dsp:sp modelId="{39315392-9372-4C99-91D8-B9F371B235D0}">
      <dsp:nvSpPr>
        <dsp:cNvPr id="0" name=""/>
        <dsp:cNvSpPr/>
      </dsp:nvSpPr>
      <dsp:spPr>
        <a:xfrm>
          <a:off x="0" y="3192302"/>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computation and Analysis:  </a:t>
          </a:r>
          <a:r>
            <a:rPr lang="en-US" sz="2300" kern="1200" dirty="0" err="1"/>
            <a:t>Mysql</a:t>
          </a:r>
          <a:r>
            <a:rPr lang="en-US" sz="2300" kern="1200" dirty="0"/>
            <a:t>, ML</a:t>
          </a:r>
        </a:p>
      </dsp:txBody>
      <dsp:txXfrm>
        <a:off x="26930" y="3219232"/>
        <a:ext cx="5483738" cy="497795"/>
      </dsp:txXfrm>
    </dsp:sp>
    <dsp:sp modelId="{5007B118-49FD-439A-A6C3-989DEA0D4484}">
      <dsp:nvSpPr>
        <dsp:cNvPr id="0" name=""/>
        <dsp:cNvSpPr/>
      </dsp:nvSpPr>
      <dsp:spPr>
        <a:xfrm>
          <a:off x="0" y="3810197"/>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ETL: Spark, Pandas, </a:t>
          </a:r>
          <a:r>
            <a:rPr lang="en-US" sz="2300" kern="1200" dirty="0" err="1"/>
            <a:t>Mysql</a:t>
          </a:r>
          <a:endParaRPr lang="en-US" sz="2300" kern="1200" dirty="0"/>
        </a:p>
      </dsp:txBody>
      <dsp:txXfrm>
        <a:off x="26930" y="3837127"/>
        <a:ext cx="5483738" cy="497795"/>
      </dsp:txXfrm>
    </dsp:sp>
    <dsp:sp modelId="{130A5542-5AA5-4557-8782-BF2F847177FC}">
      <dsp:nvSpPr>
        <dsp:cNvPr id="0" name=""/>
        <dsp:cNvSpPr/>
      </dsp:nvSpPr>
      <dsp:spPr>
        <a:xfrm>
          <a:off x="0" y="4428092"/>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Visualization : Grafana</a:t>
          </a:r>
        </a:p>
      </dsp:txBody>
      <dsp:txXfrm>
        <a:off x="26930" y="4455022"/>
        <a:ext cx="5483738" cy="497795"/>
      </dsp:txXfrm>
    </dsp:sp>
    <dsp:sp modelId="{9B70A47D-5E55-4A7A-A16A-667EC6CAA907}">
      <dsp:nvSpPr>
        <dsp:cNvPr id="0" name=""/>
        <dsp:cNvSpPr/>
      </dsp:nvSpPr>
      <dsp:spPr>
        <a:xfrm>
          <a:off x="0" y="5045987"/>
          <a:ext cx="5537598" cy="5516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Language : Python</a:t>
          </a:r>
        </a:p>
      </dsp:txBody>
      <dsp:txXfrm>
        <a:off x="26930" y="5072917"/>
        <a:ext cx="5483738" cy="497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90C56-CA2D-4A71-A0D3-9C7150AD2E07}">
      <dsp:nvSpPr>
        <dsp:cNvPr id="0" name=""/>
        <dsp:cNvSpPr/>
      </dsp:nvSpPr>
      <dsp:spPr>
        <a:xfrm>
          <a:off x="502587" y="949"/>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Load the CSV file to local using wget command </a:t>
          </a:r>
        </a:p>
      </dsp:txBody>
      <dsp:txXfrm>
        <a:off x="502587" y="949"/>
        <a:ext cx="2368813" cy="1421288"/>
      </dsp:txXfrm>
    </dsp:sp>
    <dsp:sp modelId="{142BC99E-70EC-46CB-8B4F-1A7B1308FBCC}">
      <dsp:nvSpPr>
        <dsp:cNvPr id="0" name=""/>
        <dsp:cNvSpPr/>
      </dsp:nvSpPr>
      <dsp:spPr>
        <a:xfrm>
          <a:off x="3108281" y="949"/>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Started with PySpark and read the CSV file using PySpark </a:t>
          </a:r>
        </a:p>
      </dsp:txBody>
      <dsp:txXfrm>
        <a:off x="3108281" y="949"/>
        <a:ext cx="2368813" cy="1421288"/>
      </dsp:txXfrm>
    </dsp:sp>
    <dsp:sp modelId="{89E1E182-0134-4F35-9467-0C962AF417DD}">
      <dsp:nvSpPr>
        <dsp:cNvPr id="0" name=""/>
        <dsp:cNvSpPr/>
      </dsp:nvSpPr>
      <dsp:spPr>
        <a:xfrm>
          <a:off x="5713976" y="949"/>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Data frame created in pyspark </a:t>
          </a:r>
        </a:p>
      </dsp:txBody>
      <dsp:txXfrm>
        <a:off x="5713976" y="949"/>
        <a:ext cx="2368813" cy="1421288"/>
      </dsp:txXfrm>
    </dsp:sp>
    <dsp:sp modelId="{767B8C7D-0D1F-4530-A3F7-14AE72491F5E}">
      <dsp:nvSpPr>
        <dsp:cNvPr id="0" name=""/>
        <dsp:cNvSpPr/>
      </dsp:nvSpPr>
      <dsp:spPr>
        <a:xfrm>
          <a:off x="8319671" y="949"/>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Cleansing, Scrubbing and removing unwanted records from the table.</a:t>
          </a:r>
        </a:p>
      </dsp:txBody>
      <dsp:txXfrm>
        <a:off x="8319671" y="949"/>
        <a:ext cx="2368813" cy="1421288"/>
      </dsp:txXfrm>
    </dsp:sp>
    <dsp:sp modelId="{CF165550-2939-473A-A824-D6DAFD00BD97}">
      <dsp:nvSpPr>
        <dsp:cNvPr id="0" name=""/>
        <dsp:cNvSpPr/>
      </dsp:nvSpPr>
      <dsp:spPr>
        <a:xfrm>
          <a:off x="502587" y="1659118"/>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Dropping columns with null values.</a:t>
          </a:r>
        </a:p>
      </dsp:txBody>
      <dsp:txXfrm>
        <a:off x="502587" y="1659118"/>
        <a:ext cx="2368813" cy="1421288"/>
      </dsp:txXfrm>
    </dsp:sp>
    <dsp:sp modelId="{2BFAC93C-E170-40E9-AC0C-EE3D1593C551}">
      <dsp:nvSpPr>
        <dsp:cNvPr id="0" name=""/>
        <dsp:cNvSpPr/>
      </dsp:nvSpPr>
      <dsp:spPr>
        <a:xfrm>
          <a:off x="3108281" y="1659118"/>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Performing Sort operation in retail sales file.</a:t>
          </a:r>
        </a:p>
      </dsp:txBody>
      <dsp:txXfrm>
        <a:off x="3108281" y="1659118"/>
        <a:ext cx="2368813" cy="1421288"/>
      </dsp:txXfrm>
    </dsp:sp>
    <dsp:sp modelId="{EDEB3F3B-C359-41A3-9388-267C195A24B4}">
      <dsp:nvSpPr>
        <dsp:cNvPr id="0" name=""/>
        <dsp:cNvSpPr/>
      </dsp:nvSpPr>
      <dsp:spPr>
        <a:xfrm>
          <a:off x="5713976" y="1659118"/>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Applying  possible Transformation on data frames</a:t>
          </a:r>
        </a:p>
      </dsp:txBody>
      <dsp:txXfrm>
        <a:off x="5713976" y="1659118"/>
        <a:ext cx="2368813" cy="1421288"/>
      </dsp:txXfrm>
    </dsp:sp>
    <dsp:sp modelId="{0CCADF4F-3332-47D3-A31E-146BEB9921F2}">
      <dsp:nvSpPr>
        <dsp:cNvPr id="0" name=""/>
        <dsp:cNvSpPr/>
      </dsp:nvSpPr>
      <dsp:spPr>
        <a:xfrm>
          <a:off x="8319671" y="1659118"/>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Performing partition of particular column.</a:t>
          </a:r>
          <a:br>
            <a:rPr lang="en-US" sz="1800" kern="1200"/>
          </a:br>
          <a:endParaRPr lang="en-US" sz="1800" kern="1200"/>
        </a:p>
      </dsp:txBody>
      <dsp:txXfrm>
        <a:off x="8319671" y="1659118"/>
        <a:ext cx="2368813" cy="1421288"/>
      </dsp:txXfrm>
    </dsp:sp>
    <dsp:sp modelId="{A1AC8EDE-6711-4AFC-AA4B-C2F490BF170B}">
      <dsp:nvSpPr>
        <dsp:cNvPr id="0" name=""/>
        <dsp:cNvSpPr/>
      </dsp:nvSpPr>
      <dsp:spPr>
        <a:xfrm>
          <a:off x="3108281" y="3317287"/>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Implementing Py spark data frame to Mysql and performing operations.</a:t>
          </a:r>
        </a:p>
      </dsp:txBody>
      <dsp:txXfrm>
        <a:off x="3108281" y="3317287"/>
        <a:ext cx="2368813" cy="1421288"/>
      </dsp:txXfrm>
    </dsp:sp>
    <dsp:sp modelId="{F9976218-E186-4302-91A1-B3CD94FEA6DA}">
      <dsp:nvSpPr>
        <dsp:cNvPr id="0" name=""/>
        <dsp:cNvSpPr/>
      </dsp:nvSpPr>
      <dsp:spPr>
        <a:xfrm>
          <a:off x="5713976" y="3317287"/>
          <a:ext cx="2368813" cy="1421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Integration from Mysql to Grafana.</a:t>
          </a:r>
        </a:p>
      </dsp:txBody>
      <dsp:txXfrm>
        <a:off x="5713976" y="3317287"/>
        <a:ext cx="2368813" cy="1421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E984B-B311-4DB3-845C-D8FD9224A146}">
      <dsp:nvSpPr>
        <dsp:cNvPr id="0" name=""/>
        <dsp:cNvSpPr/>
      </dsp:nvSpPr>
      <dsp:spPr>
        <a:xfrm>
          <a:off x="0" y="531"/>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6FA03E-9D3F-421D-86D8-3102D53C4B24}">
      <dsp:nvSpPr>
        <dsp:cNvPr id="0" name=""/>
        <dsp:cNvSpPr/>
      </dsp:nvSpPr>
      <dsp:spPr>
        <a:xfrm>
          <a:off x="0" y="531"/>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Spark Transformation is a function that produces new RDD from the existing RDDs.</a:t>
          </a:r>
        </a:p>
      </dsp:txBody>
      <dsp:txXfrm>
        <a:off x="0" y="531"/>
        <a:ext cx="10659110" cy="870055"/>
      </dsp:txXfrm>
    </dsp:sp>
    <dsp:sp modelId="{16F9685D-0247-4784-964F-BE4066CB38CF}">
      <dsp:nvSpPr>
        <dsp:cNvPr id="0" name=""/>
        <dsp:cNvSpPr/>
      </dsp:nvSpPr>
      <dsp:spPr>
        <a:xfrm>
          <a:off x="0" y="870586"/>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37AEE-9753-49E3-A8B7-F309596BA848}">
      <dsp:nvSpPr>
        <dsp:cNvPr id="0" name=""/>
        <dsp:cNvSpPr/>
      </dsp:nvSpPr>
      <dsp:spPr>
        <a:xfrm>
          <a:off x="0" y="870586"/>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We used "sort" function to sort the brand column.</a:t>
          </a:r>
        </a:p>
      </dsp:txBody>
      <dsp:txXfrm>
        <a:off x="0" y="870586"/>
        <a:ext cx="10659110" cy="870055"/>
      </dsp:txXfrm>
    </dsp:sp>
    <dsp:sp modelId="{A9140E02-408F-4BDE-957E-FC544808599A}">
      <dsp:nvSpPr>
        <dsp:cNvPr id="0" name=""/>
        <dsp:cNvSpPr/>
      </dsp:nvSpPr>
      <dsp:spPr>
        <a:xfrm>
          <a:off x="0" y="1740641"/>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95809-17D1-42B6-8D0B-496FAAC68E2E}">
      <dsp:nvSpPr>
        <dsp:cNvPr id="0" name=""/>
        <dsp:cNvSpPr/>
      </dsp:nvSpPr>
      <dsp:spPr>
        <a:xfrm>
          <a:off x="0" y="1740641"/>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To get the details of Sold/Unsold product, Brand, Merchant and Selling Status we applied ‘filter’ method.</a:t>
          </a:r>
        </a:p>
      </dsp:txBody>
      <dsp:txXfrm>
        <a:off x="0" y="1740641"/>
        <a:ext cx="10659110" cy="870055"/>
      </dsp:txXfrm>
    </dsp:sp>
    <dsp:sp modelId="{EE8B89A1-DFB8-4300-BF06-402CA57B1F04}">
      <dsp:nvSpPr>
        <dsp:cNvPr id="0" name=""/>
        <dsp:cNvSpPr/>
      </dsp:nvSpPr>
      <dsp:spPr>
        <a:xfrm>
          <a:off x="0" y="2610696"/>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DE3193-3FB8-4D29-98EF-9165EC7D0340}">
      <dsp:nvSpPr>
        <dsp:cNvPr id="0" name=""/>
        <dsp:cNvSpPr/>
      </dsp:nvSpPr>
      <dsp:spPr>
        <a:xfrm>
          <a:off x="0" y="2610696"/>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We applied "GroupBy" to count the merchant selling status for a particular brand.</a:t>
          </a:r>
        </a:p>
      </dsp:txBody>
      <dsp:txXfrm>
        <a:off x="0" y="2610696"/>
        <a:ext cx="10659110" cy="870055"/>
      </dsp:txXfrm>
    </dsp:sp>
    <dsp:sp modelId="{24C3D196-519B-4C93-B82F-8EDC250916AD}">
      <dsp:nvSpPr>
        <dsp:cNvPr id="0" name=""/>
        <dsp:cNvSpPr/>
      </dsp:nvSpPr>
      <dsp:spPr>
        <a:xfrm>
          <a:off x="0" y="3480751"/>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DDD1F-7D23-4B2A-9409-FA2E78537864}">
      <dsp:nvSpPr>
        <dsp:cNvPr id="0" name=""/>
        <dsp:cNvSpPr/>
      </dsp:nvSpPr>
      <dsp:spPr>
        <a:xfrm>
          <a:off x="0" y="3480751"/>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Using ‘agg’ to find the Mean of Max and Min amount sold by overall merchants.</a:t>
          </a:r>
        </a:p>
      </dsp:txBody>
      <dsp:txXfrm>
        <a:off x="0" y="3480751"/>
        <a:ext cx="10659110" cy="8700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74150-A8C5-47E8-A25B-1E1D4EC5EDDF}">
      <dsp:nvSpPr>
        <dsp:cNvPr id="0" name=""/>
        <dsp:cNvSpPr/>
      </dsp:nvSpPr>
      <dsp:spPr>
        <a:xfrm>
          <a:off x="0" y="9176"/>
          <a:ext cx="11262958" cy="970783"/>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QUERY 1:  What is the pricing strategy for the products from its sales price(Max &amp; Min)</a:t>
          </a:r>
        </a:p>
      </dsp:txBody>
      <dsp:txXfrm>
        <a:off x="47390" y="56566"/>
        <a:ext cx="11168178" cy="876003"/>
      </dsp:txXfrm>
    </dsp:sp>
    <dsp:sp modelId="{C7264ECD-7D0B-40E1-A72D-8A1C93E2C3AA}">
      <dsp:nvSpPr>
        <dsp:cNvPr id="0" name=""/>
        <dsp:cNvSpPr/>
      </dsp:nvSpPr>
      <dsp:spPr>
        <a:xfrm>
          <a:off x="0" y="1028919"/>
          <a:ext cx="11262958" cy="9707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Pricing strategies account for many of your business factors, like revenue goals, marketing objectives, target audience, brand positioning, and product attributes. </a:t>
          </a:r>
        </a:p>
      </dsp:txBody>
      <dsp:txXfrm>
        <a:off x="47390" y="1076309"/>
        <a:ext cx="11168178" cy="876003"/>
      </dsp:txXfrm>
    </dsp:sp>
    <dsp:sp modelId="{4EDB6003-3409-4EA7-828F-AA5793B7327F}">
      <dsp:nvSpPr>
        <dsp:cNvPr id="0" name=""/>
        <dsp:cNvSpPr/>
      </dsp:nvSpPr>
      <dsp:spPr>
        <a:xfrm>
          <a:off x="0" y="2048663"/>
          <a:ext cx="11262958" cy="9707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we have inferred that the average of minimum price column as 463, and average of maximum price column as 494 through this analysis the average selling price (ASP) is determined which  refers to the average price of  a good or service is sold for. The total revenue earned by </a:t>
          </a:r>
          <a:r>
            <a:rPr lang="en-US" sz="1700" kern="1200" dirty="0">
              <a:latin typeface="Gill Sans Nova"/>
            </a:rPr>
            <a:t>the</a:t>
          </a:r>
          <a:r>
            <a:rPr lang="en-US" sz="1700" kern="1200" dirty="0"/>
            <a:t> particular categories can be inferred.</a:t>
          </a:r>
        </a:p>
      </dsp:txBody>
      <dsp:txXfrm>
        <a:off x="47390" y="2096053"/>
        <a:ext cx="11168178" cy="8760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2F029-E4ED-464A-8CFE-2DE547D86BE7}">
      <dsp:nvSpPr>
        <dsp:cNvPr id="0" name=""/>
        <dsp:cNvSpPr/>
      </dsp:nvSpPr>
      <dsp:spPr>
        <a:xfrm>
          <a:off x="0" y="40467"/>
          <a:ext cx="11406734" cy="1268206"/>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QUERY 2:  What is the competitive pricing strategy for the same product from different merchants</a:t>
          </a:r>
        </a:p>
      </dsp:txBody>
      <dsp:txXfrm>
        <a:off x="61909" y="102376"/>
        <a:ext cx="11282916" cy="1144388"/>
      </dsp:txXfrm>
    </dsp:sp>
    <dsp:sp modelId="{B46E0401-9E74-4E0A-8D58-A3974F97A1D5}">
      <dsp:nvSpPr>
        <dsp:cNvPr id="0" name=""/>
        <dsp:cNvSpPr/>
      </dsp:nvSpPr>
      <dsp:spPr>
        <a:xfrm>
          <a:off x="0" y="1360514"/>
          <a:ext cx="11406734"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According to the calculations and analysis made , minor variations in prices can lower or raise profit margins by more than 20-25%.From the analysis for this query we inferred that the two competing merchants, manufactures the same brand &amp; both will try to keep their prices in line with each other and advertise their product to stand out in quality and features, to compete with the other brand. The sale price for both the competitor was in 10% difference</a:t>
          </a:r>
        </a:p>
      </dsp:txBody>
      <dsp:txXfrm>
        <a:off x="61909" y="1422423"/>
        <a:ext cx="11282916" cy="11443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B6003-3409-4EA7-828F-AA5793B7327F}">
      <dsp:nvSpPr>
        <dsp:cNvPr id="0" name=""/>
        <dsp:cNvSpPr/>
      </dsp:nvSpPr>
      <dsp:spPr>
        <a:xfrm>
          <a:off x="0" y="52704"/>
          <a:ext cx="11320467" cy="801815"/>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Corbel"/>
            </a:rPr>
            <a:t>QUERY 3: Count Which brands product are on sale in the market</a:t>
          </a:r>
          <a:endParaRPr lang="en-US" sz="2000" kern="1200" dirty="0">
            <a:solidFill>
              <a:srgbClr val="010000"/>
            </a:solidFill>
            <a:latin typeface="Gill Sans Nova"/>
          </a:endParaRPr>
        </a:p>
      </dsp:txBody>
      <dsp:txXfrm>
        <a:off x="39141" y="91845"/>
        <a:ext cx="11242185" cy="723533"/>
      </dsp:txXfrm>
    </dsp:sp>
    <dsp:sp modelId="{C96ABC59-28D2-453B-82C6-55061EE95C30}">
      <dsp:nvSpPr>
        <dsp:cNvPr id="0" name=""/>
        <dsp:cNvSpPr/>
      </dsp:nvSpPr>
      <dsp:spPr>
        <a:xfrm>
          <a:off x="0" y="912120"/>
          <a:ext cx="11320467" cy="8018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Corbel"/>
            </a:rPr>
            <a:t>Companies</a:t>
          </a:r>
          <a:r>
            <a:rPr lang="en-US" sz="2000" kern="1200" dirty="0"/>
            <a:t> and </a:t>
          </a:r>
          <a:r>
            <a:rPr lang="en-US" sz="2000" b="1" kern="1200" dirty="0"/>
            <a:t>Product </a:t>
          </a:r>
          <a:r>
            <a:rPr lang="en-US" sz="2000" kern="1200" dirty="0"/>
            <a:t>With Outstanding </a:t>
          </a:r>
          <a:r>
            <a:rPr lang="en-US" sz="2000" b="1" kern="1200" dirty="0"/>
            <a:t>Brand</a:t>
          </a:r>
          <a:r>
            <a:rPr lang="en-US" sz="2000" kern="1200" dirty="0"/>
            <a:t> Equity makes the products to reach the highest count in the market.</a:t>
          </a:r>
          <a:endParaRPr lang="en-US" sz="2000" kern="1200" dirty="0">
            <a:latin typeface="Gill Sans Nova"/>
          </a:endParaRPr>
        </a:p>
      </dsp:txBody>
      <dsp:txXfrm>
        <a:off x="39141" y="951261"/>
        <a:ext cx="11242185" cy="723533"/>
      </dsp:txXfrm>
    </dsp:sp>
    <dsp:sp modelId="{209EB775-B1F3-4E85-BEB4-9430F7D1E734}">
      <dsp:nvSpPr>
        <dsp:cNvPr id="0" name=""/>
        <dsp:cNvSpPr/>
      </dsp:nvSpPr>
      <dsp:spPr>
        <a:xfrm>
          <a:off x="0" y="1771535"/>
          <a:ext cx="11320467" cy="8018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As a result, we have observed that out of 7249 products in the market 1740 </a:t>
          </a:r>
          <a:r>
            <a:rPr lang="en-US" sz="2000" kern="1200" dirty="0">
              <a:latin typeface="Corbel"/>
            </a:rPr>
            <a:t>products are in sale and 5506 products are not in sale.</a:t>
          </a:r>
          <a:endParaRPr lang="en-US" sz="2000" kern="1200" dirty="0"/>
        </a:p>
      </dsp:txBody>
      <dsp:txXfrm>
        <a:off x="39141" y="1810676"/>
        <a:ext cx="11242185" cy="7235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ED715-A6A4-419E-9D8D-0B32B852197A}">
      <dsp:nvSpPr>
        <dsp:cNvPr id="0" name=""/>
        <dsp:cNvSpPr/>
      </dsp:nvSpPr>
      <dsp:spPr>
        <a:xfrm>
          <a:off x="0" y="35200"/>
          <a:ext cx="11320467" cy="715052"/>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latin typeface="Corbel"/>
            </a:rPr>
            <a:t>QUERY 4: Count of sold/unsold products during the particular years the sales updated more/less </a:t>
          </a:r>
          <a:endParaRPr lang="en-US" sz="1800" kern="1200" dirty="0"/>
        </a:p>
      </dsp:txBody>
      <dsp:txXfrm>
        <a:off x="34906" y="70106"/>
        <a:ext cx="11250655" cy="645240"/>
      </dsp:txXfrm>
    </dsp:sp>
    <dsp:sp modelId="{0DA3D425-8FF1-4DA5-A521-442738611430}">
      <dsp:nvSpPr>
        <dsp:cNvPr id="0" name=""/>
        <dsp:cNvSpPr/>
      </dsp:nvSpPr>
      <dsp:spPr>
        <a:xfrm>
          <a:off x="0" y="802093"/>
          <a:ext cx="11320467"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orbel"/>
            </a:rPr>
            <a:t>In those years, a total of 7249 products were on demand in the market.</a:t>
          </a:r>
          <a:endParaRPr lang="en-US" sz="1800" kern="1200" dirty="0"/>
        </a:p>
      </dsp:txBody>
      <dsp:txXfrm>
        <a:off x="34906" y="836999"/>
        <a:ext cx="11250655" cy="645240"/>
      </dsp:txXfrm>
    </dsp:sp>
    <dsp:sp modelId="{6E376AFA-0D86-4D26-B1BD-E39CFC1D965E}">
      <dsp:nvSpPr>
        <dsp:cNvPr id="0" name=""/>
        <dsp:cNvSpPr/>
      </dsp:nvSpPr>
      <dsp:spPr>
        <a:xfrm>
          <a:off x="0" y="1568986"/>
          <a:ext cx="11320467"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orbel"/>
            </a:rPr>
            <a:t>In that total products the number of products were in sale was 1740 and 5506 was already sold or may be not in sale.</a:t>
          </a:r>
          <a:endParaRPr lang="en-US" sz="1800" kern="1200" dirty="0"/>
        </a:p>
      </dsp:txBody>
      <dsp:txXfrm>
        <a:off x="34906" y="1603892"/>
        <a:ext cx="11250655" cy="645240"/>
      </dsp:txXfrm>
    </dsp:sp>
    <dsp:sp modelId="{209EB775-B1F3-4E85-BEB4-9430F7D1E734}">
      <dsp:nvSpPr>
        <dsp:cNvPr id="0" name=""/>
        <dsp:cNvSpPr/>
      </dsp:nvSpPr>
      <dsp:spPr>
        <a:xfrm>
          <a:off x="0" y="2335878"/>
          <a:ext cx="11320467"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Corbel"/>
            </a:rPr>
            <a:t>We have also inferred that the products which was in  sales was high on the  year 2015 during the month of december as it is the peak time to buy the products in the vacation.</a:t>
          </a:r>
          <a:endParaRPr lang="en-US" sz="1800" kern="1200" dirty="0"/>
        </a:p>
      </dsp:txBody>
      <dsp:txXfrm>
        <a:off x="34906" y="2370784"/>
        <a:ext cx="11250655" cy="6452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6/15/2022</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79638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6/15/2022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2921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6/15/2022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94506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30284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6913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79051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7920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27728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65546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79170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8942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6/15/2022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85621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99296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925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9515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6/15/2022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83834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6/15/2022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79303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6/15/2022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6129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6/15/2022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94884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6/15/2022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2766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6/15/2022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098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6/15/2022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39424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6/15/2022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39816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6/15/2022</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324577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6/15/2022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81261536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0" r:id="rId6"/>
    <p:sldLayoutId id="2147483705" r:id="rId7"/>
    <p:sldLayoutId id="2147483701" r:id="rId8"/>
    <p:sldLayoutId id="2147483702" r:id="rId9"/>
    <p:sldLayoutId id="2147483703" r:id="rId10"/>
    <p:sldLayoutId id="2147483704" r:id="rId11"/>
    <p:sldLayoutId id="2147483706"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0">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5" descr="Free Images : digital, product, technology, electronic device, gadget ...">
            <a:extLst>
              <a:ext uri="{FF2B5EF4-FFF2-40B4-BE49-F238E27FC236}">
                <a16:creationId xmlns:a16="http://schemas.microsoft.com/office/drawing/2014/main" id="{AD8EE094-2C13-64F7-FC62-3FE227620A41}"/>
              </a:ext>
            </a:extLst>
          </p:cNvPr>
          <p:cNvPicPr>
            <a:picLocks noChangeAspect="1"/>
          </p:cNvPicPr>
          <p:nvPr/>
        </p:nvPicPr>
        <p:blipFill rotWithShape="1">
          <a:blip r:embed="rId2">
            <a:alphaModFix/>
          </a:blip>
          <a:srcRect t="2252" b="13478"/>
          <a:stretch/>
        </p:blipFill>
        <p:spPr>
          <a:xfrm>
            <a:off x="20" y="10"/>
            <a:ext cx="12191980" cy="6857990"/>
          </a:xfrm>
          <a:prstGeom prst="rect">
            <a:avLst/>
          </a:prstGeom>
        </p:spPr>
      </p:pic>
      <p:sp>
        <p:nvSpPr>
          <p:cNvPr id="48" name="Rectangle 42">
            <a:extLst>
              <a:ext uri="{FF2B5EF4-FFF2-40B4-BE49-F238E27FC236}">
                <a16:creationId xmlns:a16="http://schemas.microsoft.com/office/drawing/2014/main" id="{E9B141D4-C8D6-48AA-95E4-9D7277D2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7811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240" y="532995"/>
            <a:ext cx="7207683" cy="1515091"/>
          </a:xfrm>
        </p:spPr>
        <p:txBody>
          <a:bodyPr anchor="b">
            <a:normAutofit/>
          </a:bodyPr>
          <a:lstStyle/>
          <a:p>
            <a:pPr algn="l"/>
            <a:r>
              <a:rPr lang="en-US" sz="6600" dirty="0">
                <a:solidFill>
                  <a:srgbClr val="FFFFFF"/>
                </a:solidFill>
              </a:rPr>
              <a:t>RETAIL SALES</a:t>
            </a:r>
          </a:p>
        </p:txBody>
      </p:sp>
      <p:sp>
        <p:nvSpPr>
          <p:cNvPr id="3" name="Subtitle 2"/>
          <p:cNvSpPr>
            <a:spLocks noGrp="1"/>
          </p:cNvSpPr>
          <p:nvPr>
            <p:ph type="subTitle" idx="1"/>
          </p:nvPr>
        </p:nvSpPr>
        <p:spPr>
          <a:xfrm>
            <a:off x="863504" y="1998689"/>
            <a:ext cx="6143759" cy="2674733"/>
          </a:xfrm>
        </p:spPr>
        <p:txBody>
          <a:bodyPr anchor="t">
            <a:normAutofit/>
          </a:bodyPr>
          <a:lstStyle/>
          <a:p>
            <a:pPr algn="l"/>
            <a:r>
              <a:rPr lang="en-US" sz="2200" dirty="0">
                <a:solidFill>
                  <a:schemeClr val="tx1"/>
                </a:solidFill>
                <a:ea typeface="+mn-lt"/>
                <a:cs typeface="+mn-lt"/>
              </a:rPr>
              <a:t> </a:t>
            </a:r>
            <a:r>
              <a:rPr lang="en-US" dirty="0">
                <a:solidFill>
                  <a:schemeClr val="tx2">
                    <a:lumMod val="25000"/>
                    <a:lumOff val="75000"/>
                  </a:schemeClr>
                </a:solidFill>
              </a:rPr>
              <a:t>Retail is a customer business. You're trying to take care of the customer.</a:t>
            </a:r>
          </a:p>
        </p:txBody>
      </p:sp>
      <p:sp>
        <p:nvSpPr>
          <p:cNvPr id="45" name="Oval 44">
            <a:extLst>
              <a:ext uri="{FF2B5EF4-FFF2-40B4-BE49-F238E27FC236}">
                <a16:creationId xmlns:a16="http://schemas.microsoft.com/office/drawing/2014/main" id="{9150435D-CA82-40CE-954B-EAF77FB12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03110" y="2889102"/>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384E378-44EE-43CF-80E1-ECE2AF785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685100" y="368981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8606AA2-E69C-4A42-8D9F-E9747752D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964111" y="450803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D56DBB4-69C9-48F4-94E5-3F0B9E8D7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58942" y="5508464"/>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2E76EB-531B-4745-BE92-4AE3CFF5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784590" y="5222789"/>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16CFC8-F3C3-4765-9768-9F10E6B53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48330" y="56395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868898F-D22E-4E6A-8DD3-FE24FF0F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370" y="579607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1B65DAB-5A32-48EC-A4A4-64E6D1CD0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464029" y="603142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8EC2A46-C18F-4863-B4EB-B7B873FD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88354" y="5602414"/>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E8EA60C-5FEB-439D-82C1-E1A33B9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85463" y="6119667"/>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BD9DC6E-71EF-4302-BD87-C70C8AFC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42637" y="6605011"/>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1CABA3D-675F-405D-9552-216F2DDD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23926" y="661122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87961C-E9BC-C36A-A7C1-677A187DA153}"/>
              </a:ext>
            </a:extLst>
          </p:cNvPr>
          <p:cNvSpPr txBox="1"/>
          <p:nvPr/>
        </p:nvSpPr>
        <p:spPr>
          <a:xfrm>
            <a:off x="8879457" y="4307457"/>
            <a:ext cx="46266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solidFill>
                  <a:schemeClr val="bg1"/>
                </a:solidFill>
                <a:cs typeface="Calibri"/>
              </a:rPr>
              <a:t>TEAM C</a:t>
            </a:r>
          </a:p>
          <a:p>
            <a:endParaRPr lang="en-US" sz="2400" b="1" u="sng" dirty="0">
              <a:solidFill>
                <a:schemeClr val="bg1"/>
              </a:solidFill>
              <a:cs typeface="Calibri"/>
            </a:endParaRPr>
          </a:p>
          <a:p>
            <a:r>
              <a:rPr lang="en-US" sz="2400" b="1" dirty="0">
                <a:solidFill>
                  <a:schemeClr val="bg1"/>
                </a:solidFill>
                <a:cs typeface="Calibri"/>
              </a:rPr>
              <a:t>RAMYA R</a:t>
            </a:r>
          </a:p>
          <a:p>
            <a:r>
              <a:rPr lang="en-US" sz="2400" b="1" dirty="0">
                <a:solidFill>
                  <a:schemeClr val="bg1"/>
                </a:solidFill>
                <a:cs typeface="Calibri"/>
              </a:rPr>
              <a:t>SANDHIYA M</a:t>
            </a:r>
          </a:p>
          <a:p>
            <a:r>
              <a:rPr lang="en-US" sz="2400" b="1" dirty="0">
                <a:solidFill>
                  <a:schemeClr val="bg1"/>
                </a:solidFill>
                <a:cs typeface="Calibri"/>
              </a:rPr>
              <a:t>SANGEETHA S</a:t>
            </a:r>
          </a:p>
          <a:p>
            <a:r>
              <a:rPr lang="en-US" sz="2400" b="1" dirty="0">
                <a:solidFill>
                  <a:schemeClr val="bg1"/>
                </a:solidFill>
                <a:cs typeface="Calibri"/>
              </a:rPr>
              <a:t>SHIBIKANTH R</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1" name="Oval 30">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1AA6B77-4353-1F50-9E11-708C65BB7371}"/>
              </a:ext>
            </a:extLst>
          </p:cNvPr>
          <p:cNvSpPr>
            <a:spLocks noGrp="1"/>
          </p:cNvSpPr>
          <p:nvPr>
            <p:ph type="title"/>
          </p:nvPr>
        </p:nvSpPr>
        <p:spPr>
          <a:xfrm>
            <a:off x="770878" y="305042"/>
            <a:ext cx="10773422" cy="1021153"/>
          </a:xfrm>
        </p:spPr>
        <p:txBody>
          <a:bodyPr anchor="t">
            <a:normAutofit/>
          </a:bodyPr>
          <a:lstStyle/>
          <a:p>
            <a:r>
              <a:rPr lang="en-US" sz="4400" u="sng">
                <a:ea typeface="+mj-lt"/>
                <a:cs typeface="+mj-lt"/>
              </a:rPr>
              <a:t>Business queries</a:t>
            </a:r>
            <a:endParaRPr lang="en-US" sz="4400"/>
          </a:p>
        </p:txBody>
      </p:sp>
      <p:sp>
        <p:nvSpPr>
          <p:cNvPr id="203" name="TextBox 202">
            <a:extLst>
              <a:ext uri="{FF2B5EF4-FFF2-40B4-BE49-F238E27FC236}">
                <a16:creationId xmlns:a16="http://schemas.microsoft.com/office/drawing/2014/main" id="{35E81749-3D10-7DB8-A497-DA4640B21175}"/>
              </a:ext>
            </a:extLst>
          </p:cNvPr>
          <p:cNvSpPr txBox="1"/>
          <p:nvPr/>
        </p:nvSpPr>
        <p:spPr>
          <a:xfrm>
            <a:off x="598098" y="3703607"/>
            <a:ext cx="11268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dirty="0">
              <a:latin typeface="Times New Roman"/>
              <a:cs typeface="Times New Roman"/>
            </a:endParaRPr>
          </a:p>
        </p:txBody>
      </p:sp>
      <p:graphicFrame>
        <p:nvGraphicFramePr>
          <p:cNvPr id="205" name="Content Placeholder 2">
            <a:extLst>
              <a:ext uri="{FF2B5EF4-FFF2-40B4-BE49-F238E27FC236}">
                <a16:creationId xmlns:a16="http://schemas.microsoft.com/office/drawing/2014/main" id="{4794E494-FA3D-47EE-1E65-7F3D22F00344}"/>
              </a:ext>
            </a:extLst>
          </p:cNvPr>
          <p:cNvGraphicFramePr>
            <a:graphicFrameLocks/>
          </p:cNvGraphicFramePr>
          <p:nvPr>
            <p:extLst>
              <p:ext uri="{D42A27DB-BD31-4B8C-83A1-F6EECF244321}">
                <p14:modId xmlns:p14="http://schemas.microsoft.com/office/powerpoint/2010/main" val="2160035972"/>
              </p:ext>
            </p:extLst>
          </p:nvPr>
        </p:nvGraphicFramePr>
        <p:xfrm>
          <a:off x="460940" y="1135513"/>
          <a:ext cx="11262958" cy="3028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8" name="Content Placeholder 2">
            <a:extLst>
              <a:ext uri="{FF2B5EF4-FFF2-40B4-BE49-F238E27FC236}">
                <a16:creationId xmlns:a16="http://schemas.microsoft.com/office/drawing/2014/main" id="{A21613B9-5833-7FFB-2DC3-99D63B5ED0DD}"/>
              </a:ext>
            </a:extLst>
          </p:cNvPr>
          <p:cNvGraphicFramePr>
            <a:graphicFrameLocks noGrp="1"/>
          </p:cNvGraphicFramePr>
          <p:nvPr>
            <p:extLst>
              <p:ext uri="{D42A27DB-BD31-4B8C-83A1-F6EECF244321}">
                <p14:modId xmlns:p14="http://schemas.microsoft.com/office/powerpoint/2010/main" val="3187810540"/>
              </p:ext>
            </p:extLst>
          </p:nvPr>
        </p:nvGraphicFramePr>
        <p:xfrm>
          <a:off x="460937" y="4241021"/>
          <a:ext cx="11406734" cy="26691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8483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2">
            <a:extLst>
              <a:ext uri="{FF2B5EF4-FFF2-40B4-BE49-F238E27FC236}">
                <a16:creationId xmlns:a16="http://schemas.microsoft.com/office/drawing/2014/main" id="{DBB6475B-FAB3-5A2B-D7C8-79E94D2D1E24}"/>
              </a:ext>
            </a:extLst>
          </p:cNvPr>
          <p:cNvGraphicFramePr>
            <a:graphicFrameLocks/>
          </p:cNvGraphicFramePr>
          <p:nvPr>
            <p:extLst>
              <p:ext uri="{D42A27DB-BD31-4B8C-83A1-F6EECF244321}">
                <p14:modId xmlns:p14="http://schemas.microsoft.com/office/powerpoint/2010/main" val="2464845798"/>
              </p:ext>
            </p:extLst>
          </p:nvPr>
        </p:nvGraphicFramePr>
        <p:xfrm>
          <a:off x="532827" y="287250"/>
          <a:ext cx="11320467" cy="262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8" name="Content Placeholder 2">
            <a:extLst>
              <a:ext uri="{FF2B5EF4-FFF2-40B4-BE49-F238E27FC236}">
                <a16:creationId xmlns:a16="http://schemas.microsoft.com/office/drawing/2014/main" id="{EFD91166-0B40-E230-53B1-3D6D93FD3E3C}"/>
              </a:ext>
            </a:extLst>
          </p:cNvPr>
          <p:cNvGraphicFramePr>
            <a:graphicFrameLocks/>
          </p:cNvGraphicFramePr>
          <p:nvPr>
            <p:extLst>
              <p:ext uri="{D42A27DB-BD31-4B8C-83A1-F6EECF244321}">
                <p14:modId xmlns:p14="http://schemas.microsoft.com/office/powerpoint/2010/main" val="3246188707"/>
              </p:ext>
            </p:extLst>
          </p:nvPr>
        </p:nvGraphicFramePr>
        <p:xfrm>
          <a:off x="532826" y="3220230"/>
          <a:ext cx="11320467" cy="30861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4560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CBD46042-9FAA-D993-4D71-F478D96550B5}"/>
              </a:ext>
            </a:extLst>
          </p:cNvPr>
          <p:cNvSpPr>
            <a:spLocks noGrp="1"/>
          </p:cNvSpPr>
          <p:nvPr>
            <p:ph type="title"/>
          </p:nvPr>
        </p:nvSpPr>
        <p:spPr>
          <a:xfrm>
            <a:off x="532826" y="245278"/>
            <a:ext cx="7366731" cy="2493876"/>
          </a:xfrm>
        </p:spPr>
        <p:txBody>
          <a:bodyPr anchor="b">
            <a:normAutofit/>
          </a:bodyPr>
          <a:lstStyle/>
          <a:p>
            <a:r>
              <a:rPr lang="en-US" sz="4100" b="1">
                <a:latin typeface="Corbel"/>
              </a:rPr>
              <a:t>QUERY 5: Whether New or Used product sales are High/Low </a:t>
            </a:r>
            <a:endParaRPr lang="en-US" sz="4100">
              <a:ea typeface="+mj-lt"/>
              <a:cs typeface="+mj-lt"/>
            </a:endParaRPr>
          </a:p>
          <a:p>
            <a:endParaRPr lang="en-US" sz="4100"/>
          </a:p>
        </p:txBody>
      </p:sp>
      <p:sp>
        <p:nvSpPr>
          <p:cNvPr id="3" name="Content Placeholder 2">
            <a:extLst>
              <a:ext uri="{FF2B5EF4-FFF2-40B4-BE49-F238E27FC236}">
                <a16:creationId xmlns:a16="http://schemas.microsoft.com/office/drawing/2014/main" id="{0B1FF394-9033-11ED-9A2E-E50637F78CD3}"/>
              </a:ext>
            </a:extLst>
          </p:cNvPr>
          <p:cNvSpPr>
            <a:spLocks noGrp="1"/>
          </p:cNvSpPr>
          <p:nvPr>
            <p:ph idx="1"/>
          </p:nvPr>
        </p:nvSpPr>
        <p:spPr>
          <a:xfrm>
            <a:off x="230900" y="2695754"/>
            <a:ext cx="6245299" cy="2100982"/>
          </a:xfrm>
        </p:spPr>
        <p:txBody>
          <a:bodyPr vert="horz" lIns="91440" tIns="45720" rIns="91440" bIns="45720" rtlCol="0" anchor="t">
            <a:normAutofit/>
          </a:bodyPr>
          <a:lstStyle/>
          <a:p>
            <a:pPr algn="just"/>
            <a:r>
              <a:rPr lang="en-US" dirty="0">
                <a:latin typeface="Corbel"/>
              </a:rPr>
              <a:t>We found that selling new products requires greater intensity and consumes much more attention than the used products. On average, sales people spend 35% more  time meeting with customers throughout the sales cycle than they do when selling established goods and services. </a:t>
            </a:r>
            <a:endParaRPr lang="en-US">
              <a:ea typeface="+mn-lt"/>
              <a:cs typeface="+mn-lt"/>
            </a:endParaRPr>
          </a:p>
          <a:p>
            <a:pPr>
              <a:buClr>
                <a:srgbClr val="B1005E"/>
              </a:buClr>
            </a:pPr>
            <a:endParaRPr lang="en-US" sz="1800">
              <a:cs typeface="Calibri"/>
            </a:endParaRPr>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EB485186-D946-CF97-8E80-50586D0C59A0}"/>
              </a:ext>
            </a:extLst>
          </p:cNvPr>
          <p:cNvSpPr/>
          <p:nvPr/>
        </p:nvSpPr>
        <p:spPr>
          <a:xfrm>
            <a:off x="7899594" y="2480831"/>
            <a:ext cx="3536756" cy="3536756"/>
          </a:xfrm>
          <a:prstGeom prst="ellipse">
            <a:avLst/>
          </a:prstGeom>
          <a:solidFill>
            <a:prstClr val="ltGray"/>
          </a:solidFill>
        </p:spPr>
      </p:sp>
      <p:sp>
        <p:nvSpPr>
          <p:cNvPr id="23" name="Partial Circle 22">
            <a:extLst>
              <a:ext uri="{FF2B5EF4-FFF2-40B4-BE49-F238E27FC236}">
                <a16:creationId xmlns:a16="http://schemas.microsoft.com/office/drawing/2014/main" id="{911FBDFA-C13B-1270-CA17-6B6CCB6D5E7A}"/>
              </a:ext>
            </a:extLst>
          </p:cNvPr>
          <p:cNvSpPr/>
          <p:nvPr/>
        </p:nvSpPr>
        <p:spPr>
          <a:xfrm>
            <a:off x="7942726" y="2480831"/>
            <a:ext cx="3493624" cy="3536756"/>
          </a:xfrm>
          <a:prstGeom prst="pie">
            <a:avLst>
              <a:gd name="adj1" fmla="val 16200000"/>
              <a:gd name="adj2" fmla="val 2160000"/>
            </a:avLst>
          </a:prstGeom>
          <a:solidFill>
            <a:schemeClr val="accent1"/>
          </a:solidFill>
        </p:spPr>
      </p:sp>
      <p:sp>
        <p:nvSpPr>
          <p:cNvPr id="24" name="Oval 23">
            <a:extLst>
              <a:ext uri="{FF2B5EF4-FFF2-40B4-BE49-F238E27FC236}">
                <a16:creationId xmlns:a16="http://schemas.microsoft.com/office/drawing/2014/main" id="{C907B763-E29D-C8BC-C935-4EA98C35F599}"/>
              </a:ext>
            </a:extLst>
          </p:cNvPr>
          <p:cNvSpPr/>
          <p:nvPr/>
        </p:nvSpPr>
        <p:spPr>
          <a:xfrm>
            <a:off x="8164850" y="2746087"/>
            <a:ext cx="3006244" cy="3006244"/>
          </a:xfrm>
          <a:prstGeom prst="ellipse">
            <a:avLst/>
          </a:prstGeom>
          <a:solidFill>
            <a:prstClr val="white"/>
          </a:solidFill>
        </p:spPr>
      </p:sp>
      <p:pic>
        <p:nvPicPr>
          <p:cNvPr id="7" name="Graphic 6" descr="Target Audience">
            <a:extLst>
              <a:ext uri="{FF2B5EF4-FFF2-40B4-BE49-F238E27FC236}">
                <a16:creationId xmlns:a16="http://schemas.microsoft.com/office/drawing/2014/main" id="{BCD9F14E-F0D1-8C0D-9B6B-F36DE7B77C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6048" y="3137285"/>
            <a:ext cx="2137584" cy="2137584"/>
          </a:xfrm>
          <a:prstGeom prst="rect">
            <a:avLst/>
          </a:prstGeom>
          <a:solidFill>
            <a:prstClr val="white"/>
          </a:solidFill>
        </p:spPr>
      </p:pic>
    </p:spTree>
    <p:extLst>
      <p:ext uri="{BB962C8B-B14F-4D97-AF65-F5344CB8AC3E}">
        <p14:creationId xmlns:p14="http://schemas.microsoft.com/office/powerpoint/2010/main" val="128315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844B-9BD1-9223-804D-551C98D17614}"/>
              </a:ext>
            </a:extLst>
          </p:cNvPr>
          <p:cNvSpPr>
            <a:spLocks noGrp="1"/>
          </p:cNvSpPr>
          <p:nvPr>
            <p:ph type="title"/>
          </p:nvPr>
        </p:nvSpPr>
        <p:spPr>
          <a:xfrm>
            <a:off x="690976" y="63200"/>
            <a:ext cx="10659110" cy="1325563"/>
          </a:xfrm>
        </p:spPr>
        <p:txBody>
          <a:bodyPr/>
          <a:lstStyle/>
          <a:p>
            <a:r>
              <a:rPr lang="en-US" b="1" dirty="0">
                <a:solidFill>
                  <a:srgbClr val="2C2D8B"/>
                </a:solidFill>
                <a:latin typeface="Calibri"/>
                <a:cs typeface="Calibri"/>
              </a:rPr>
              <a:t>DATA VISUALIZATION</a:t>
            </a:r>
            <a:endParaRPr lang="en-US" dirty="0"/>
          </a:p>
        </p:txBody>
      </p:sp>
      <p:pic>
        <p:nvPicPr>
          <p:cNvPr id="4" name="Picture 4" descr="Graphical user interface&#10;&#10;Description automatically generated">
            <a:extLst>
              <a:ext uri="{FF2B5EF4-FFF2-40B4-BE49-F238E27FC236}">
                <a16:creationId xmlns:a16="http://schemas.microsoft.com/office/drawing/2014/main" id="{7771CFBF-26C5-0D4D-D088-4BF125B59503}"/>
              </a:ext>
            </a:extLst>
          </p:cNvPr>
          <p:cNvPicPr>
            <a:picLocks noGrp="1" noChangeAspect="1"/>
          </p:cNvPicPr>
          <p:nvPr>
            <p:ph idx="1"/>
          </p:nvPr>
        </p:nvPicPr>
        <p:blipFill>
          <a:blip r:embed="rId2"/>
          <a:stretch>
            <a:fillRect/>
          </a:stretch>
        </p:blipFill>
        <p:spPr>
          <a:xfrm>
            <a:off x="695942" y="1394304"/>
            <a:ext cx="10807327" cy="4955186"/>
          </a:xfrm>
        </p:spPr>
      </p:pic>
    </p:spTree>
    <p:extLst>
      <p:ext uri="{BB962C8B-B14F-4D97-AF65-F5344CB8AC3E}">
        <p14:creationId xmlns:p14="http://schemas.microsoft.com/office/powerpoint/2010/main" val="353286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F02AF68-FA4B-8EF1-CD15-E30251CB1C93}"/>
              </a:ext>
            </a:extLst>
          </p:cNvPr>
          <p:cNvSpPr>
            <a:spLocks noGrp="1"/>
          </p:cNvSpPr>
          <p:nvPr>
            <p:ph type="title"/>
          </p:nvPr>
        </p:nvSpPr>
        <p:spPr>
          <a:xfrm>
            <a:off x="1021655" y="2416258"/>
            <a:ext cx="6230921" cy="1703121"/>
          </a:xfrm>
        </p:spPr>
        <p:txBody>
          <a:bodyPr anchor="b">
            <a:noAutofit/>
          </a:bodyPr>
          <a:lstStyle/>
          <a:p>
            <a:r>
              <a:rPr lang="en-US" sz="8800" dirty="0"/>
              <a:t>Thank you</a:t>
            </a:r>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andshake">
            <a:extLst>
              <a:ext uri="{FF2B5EF4-FFF2-40B4-BE49-F238E27FC236}">
                <a16:creationId xmlns:a16="http://schemas.microsoft.com/office/drawing/2014/main" id="{4F13E40D-606F-365D-3B3F-139E57BFF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9594" y="2480831"/>
            <a:ext cx="3536756" cy="3536756"/>
          </a:xfrm>
          <a:prstGeom prst="rect">
            <a:avLst/>
          </a:prstGeom>
        </p:spPr>
      </p:pic>
    </p:spTree>
    <p:extLst>
      <p:ext uri="{BB962C8B-B14F-4D97-AF65-F5344CB8AC3E}">
        <p14:creationId xmlns:p14="http://schemas.microsoft.com/office/powerpoint/2010/main" val="1477898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1BF411-9166-703B-D21E-AF58771FE05E}"/>
              </a:ext>
            </a:extLst>
          </p:cNvPr>
          <p:cNvSpPr>
            <a:spLocks noGrp="1"/>
          </p:cNvSpPr>
          <p:nvPr>
            <p:ph type="title"/>
          </p:nvPr>
        </p:nvSpPr>
        <p:spPr>
          <a:xfrm>
            <a:off x="770878" y="952022"/>
            <a:ext cx="2862591" cy="5157049"/>
          </a:xfrm>
        </p:spPr>
        <p:txBody>
          <a:bodyPr anchor="ctr">
            <a:normAutofit/>
          </a:bodyPr>
          <a:lstStyle/>
          <a:p>
            <a:r>
              <a:rPr lang="en-US" sz="4100"/>
              <a:t>OBJECTIVE</a:t>
            </a:r>
          </a:p>
        </p:txBody>
      </p:sp>
      <p:graphicFrame>
        <p:nvGraphicFramePr>
          <p:cNvPr id="5" name="Content Placeholder 2">
            <a:extLst>
              <a:ext uri="{FF2B5EF4-FFF2-40B4-BE49-F238E27FC236}">
                <a16:creationId xmlns:a16="http://schemas.microsoft.com/office/drawing/2014/main" id="{090BCD53-E83D-24AF-BFFF-A087D2A4FB9E}"/>
              </a:ext>
            </a:extLst>
          </p:cNvPr>
          <p:cNvGraphicFramePr>
            <a:graphicFrameLocks noGrp="1"/>
          </p:cNvGraphicFramePr>
          <p:nvPr>
            <p:ph idx="1"/>
            <p:extLst>
              <p:ext uri="{D42A27DB-BD31-4B8C-83A1-F6EECF244321}">
                <p14:modId xmlns:p14="http://schemas.microsoft.com/office/powerpoint/2010/main" val="3513278299"/>
              </p:ext>
            </p:extLst>
          </p:nvPr>
        </p:nvGraphicFramePr>
        <p:xfrm>
          <a:off x="4629151" y="391306"/>
          <a:ext cx="7132295" cy="5717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65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E031-ED21-7585-0E3C-AFCD7A7ABD81}"/>
              </a:ext>
            </a:extLst>
          </p:cNvPr>
          <p:cNvSpPr>
            <a:spLocks noGrp="1"/>
          </p:cNvSpPr>
          <p:nvPr>
            <p:ph type="title"/>
          </p:nvPr>
        </p:nvSpPr>
        <p:spPr/>
        <p:txBody>
          <a:bodyPr/>
          <a:lstStyle/>
          <a:p>
            <a:r>
              <a:rPr lang="en-US" b="1" dirty="0">
                <a:latin typeface="Times New Roman"/>
                <a:cs typeface="Times New Roman"/>
              </a:rPr>
              <a:t>ARCHITECTURE</a:t>
            </a:r>
            <a:endParaRPr lang="en-US" dirty="0"/>
          </a:p>
        </p:txBody>
      </p:sp>
      <p:graphicFrame>
        <p:nvGraphicFramePr>
          <p:cNvPr id="4" name="Diagram 4">
            <a:extLst>
              <a:ext uri="{FF2B5EF4-FFF2-40B4-BE49-F238E27FC236}">
                <a16:creationId xmlns:a16="http://schemas.microsoft.com/office/drawing/2014/main" id="{4B9C5E30-7D63-B23C-EDCE-BE9553C113A7}"/>
              </a:ext>
            </a:extLst>
          </p:cNvPr>
          <p:cNvGraphicFramePr>
            <a:graphicFrameLocks noGrp="1"/>
          </p:cNvGraphicFramePr>
          <p:nvPr>
            <p:ph idx="1"/>
            <p:extLst>
              <p:ext uri="{D42A27DB-BD31-4B8C-83A1-F6EECF244321}">
                <p14:modId xmlns:p14="http://schemas.microsoft.com/office/powerpoint/2010/main" val="3547129825"/>
              </p:ext>
            </p:extLst>
          </p:nvPr>
        </p:nvGraphicFramePr>
        <p:xfrm>
          <a:off x="777875" y="1581210"/>
          <a:ext cx="1110417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696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9C21149-D7CA-4210-BB4C-7417DD0B4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712C464-0876-4178-838C-542E999D0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78" name="Decorative Circles">
            <a:extLst>
              <a:ext uri="{FF2B5EF4-FFF2-40B4-BE49-F238E27FC236}">
                <a16:creationId xmlns:a16="http://schemas.microsoft.com/office/drawing/2014/main" id="{FA4AA7C6-A0A6-4672-9364-EBB634FD9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74023" y="476494"/>
            <a:ext cx="929857" cy="5503399"/>
            <a:chOff x="11074023" y="476494"/>
            <a:chExt cx="929857" cy="5503399"/>
          </a:xfrm>
        </p:grpSpPr>
        <p:sp>
          <p:nvSpPr>
            <p:cNvPr id="79" name="Oval 78">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758" y="759913"/>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786139F-5C1A-4CA3-B77D-45D86FCEB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758" y="5066141"/>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400B755-CF19-4CB3-ADC2-087949FAD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7439" y="5513452"/>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A126A72-9FBC-4FF5-9BDE-4901577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39996" y="516372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5FB9AA3-4958-48BA-8870-784EDFB80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74023" y="47649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199B8A-2AC4-5EBB-89EC-2A20FFD37598}"/>
              </a:ext>
            </a:extLst>
          </p:cNvPr>
          <p:cNvSpPr>
            <a:spLocks noGrp="1"/>
          </p:cNvSpPr>
          <p:nvPr>
            <p:ph type="title"/>
          </p:nvPr>
        </p:nvSpPr>
        <p:spPr>
          <a:xfrm>
            <a:off x="6811056" y="777239"/>
            <a:ext cx="5195296" cy="5399723"/>
          </a:xfrm>
        </p:spPr>
        <p:txBody>
          <a:bodyPr anchor="ctr">
            <a:normAutofit/>
          </a:bodyPr>
          <a:lstStyle/>
          <a:p>
            <a:r>
              <a:rPr lang="en-US" sz="4400" b="1">
                <a:latin typeface="Times New Roman"/>
                <a:cs typeface="Times New Roman"/>
              </a:rPr>
              <a:t>TECHNICAL SPECIFICATION</a:t>
            </a:r>
            <a:endParaRPr lang="en-US" sz="4400">
              <a:ea typeface="+mj-lt"/>
              <a:cs typeface="+mj-lt"/>
            </a:endParaRPr>
          </a:p>
          <a:p>
            <a:endParaRPr lang="en-US" sz="4400"/>
          </a:p>
        </p:txBody>
      </p:sp>
      <p:graphicFrame>
        <p:nvGraphicFramePr>
          <p:cNvPr id="4" name="Diagram 4">
            <a:extLst>
              <a:ext uri="{FF2B5EF4-FFF2-40B4-BE49-F238E27FC236}">
                <a16:creationId xmlns:a16="http://schemas.microsoft.com/office/drawing/2014/main" id="{17BCF70C-C342-8EAD-9B83-42492CBED7DA}"/>
              </a:ext>
            </a:extLst>
          </p:cNvPr>
          <p:cNvGraphicFramePr>
            <a:graphicFrameLocks noGrp="1"/>
          </p:cNvGraphicFramePr>
          <p:nvPr>
            <p:ph idx="1"/>
            <p:extLst>
              <p:ext uri="{D42A27DB-BD31-4B8C-83A1-F6EECF244321}">
                <p14:modId xmlns:p14="http://schemas.microsoft.com/office/powerpoint/2010/main" val="4127669586"/>
              </p:ext>
            </p:extLst>
          </p:nvPr>
        </p:nvGraphicFramePr>
        <p:xfrm>
          <a:off x="777875" y="476494"/>
          <a:ext cx="5537598" cy="5700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99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65A2-4197-F631-3ADE-70DFD9CB92DE}"/>
              </a:ext>
            </a:extLst>
          </p:cNvPr>
          <p:cNvSpPr>
            <a:spLocks noGrp="1"/>
          </p:cNvSpPr>
          <p:nvPr>
            <p:ph type="title"/>
          </p:nvPr>
        </p:nvSpPr>
        <p:spPr>
          <a:xfrm>
            <a:off x="345920" y="178220"/>
            <a:ext cx="11090430" cy="2087562"/>
          </a:xfrm>
        </p:spPr>
        <p:txBody>
          <a:bodyPr>
            <a:normAutofit/>
          </a:bodyPr>
          <a:lstStyle/>
          <a:p>
            <a:pPr algn="ctr"/>
            <a:r>
              <a:rPr lang="en-US" sz="4800" b="1" dirty="0">
                <a:latin typeface="Times New Roman"/>
                <a:cs typeface="Times New Roman"/>
              </a:rPr>
              <a:t>INGESTION AND PREPARATION OF WORKFLOW 1 &amp; 2 </a:t>
            </a:r>
            <a:endParaRPr lang="en-US" sz="4800" dirty="0">
              <a:ea typeface="+mj-lt"/>
              <a:cs typeface="+mj-lt"/>
            </a:endParaRPr>
          </a:p>
          <a:p>
            <a:endParaRPr lang="en-US" dirty="0"/>
          </a:p>
        </p:txBody>
      </p:sp>
      <p:graphicFrame>
        <p:nvGraphicFramePr>
          <p:cNvPr id="5" name="Content Placeholder 2">
            <a:extLst>
              <a:ext uri="{FF2B5EF4-FFF2-40B4-BE49-F238E27FC236}">
                <a16:creationId xmlns:a16="http://schemas.microsoft.com/office/drawing/2014/main" id="{2D8B459F-E236-0514-D28E-5BDEF0732D6A}"/>
              </a:ext>
            </a:extLst>
          </p:cNvPr>
          <p:cNvGraphicFramePr>
            <a:graphicFrameLocks noGrp="1"/>
          </p:cNvGraphicFramePr>
          <p:nvPr>
            <p:ph idx="1"/>
            <p:extLst>
              <p:ext uri="{D42A27DB-BD31-4B8C-83A1-F6EECF244321}">
                <p14:modId xmlns:p14="http://schemas.microsoft.com/office/powerpoint/2010/main" val="2191317026"/>
              </p:ext>
            </p:extLst>
          </p:nvPr>
        </p:nvGraphicFramePr>
        <p:xfrm>
          <a:off x="489693" y="1710607"/>
          <a:ext cx="11191072" cy="4739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890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FCFC-2A0F-3873-355E-B4146C8CF8CE}"/>
              </a:ext>
            </a:extLst>
          </p:cNvPr>
          <p:cNvSpPr>
            <a:spLocks noGrp="1"/>
          </p:cNvSpPr>
          <p:nvPr>
            <p:ph type="title"/>
          </p:nvPr>
        </p:nvSpPr>
        <p:spPr>
          <a:xfrm>
            <a:off x="1481730" y="206976"/>
            <a:ext cx="8804431" cy="1613108"/>
          </a:xfrm>
        </p:spPr>
        <p:txBody>
          <a:bodyPr/>
          <a:lstStyle/>
          <a:p>
            <a:pPr algn="ctr"/>
            <a:r>
              <a:rPr lang="en-US" b="1" u="sng" dirty="0">
                <a:latin typeface="Times New Roman"/>
                <a:cs typeface="Times New Roman"/>
              </a:rPr>
              <a:t>WORKFLOW 1</a:t>
            </a:r>
            <a:endParaRPr lang="en-US" dirty="0">
              <a:ea typeface="+mj-lt"/>
              <a:cs typeface="+mj-lt"/>
            </a:endParaRPr>
          </a:p>
          <a:p>
            <a:endParaRPr lang="en-US" dirty="0"/>
          </a:p>
        </p:txBody>
      </p:sp>
      <p:pic>
        <p:nvPicPr>
          <p:cNvPr id="5" name="Picture 5" descr="Icon&#10;&#10;Description automatically generated">
            <a:extLst>
              <a:ext uri="{FF2B5EF4-FFF2-40B4-BE49-F238E27FC236}">
                <a16:creationId xmlns:a16="http://schemas.microsoft.com/office/drawing/2014/main" id="{6896491C-B505-FDFD-702D-B272B7863BB8}"/>
              </a:ext>
            </a:extLst>
          </p:cNvPr>
          <p:cNvPicPr>
            <a:picLocks noGrp="1" noChangeAspect="1"/>
          </p:cNvPicPr>
          <p:nvPr>
            <p:ph idx="1"/>
          </p:nvPr>
        </p:nvPicPr>
        <p:blipFill>
          <a:blip r:embed="rId2"/>
          <a:stretch>
            <a:fillRect/>
          </a:stretch>
        </p:blipFill>
        <p:spPr>
          <a:xfrm>
            <a:off x="1926398" y="3070180"/>
            <a:ext cx="1085850" cy="1085850"/>
          </a:xfrm>
        </p:spPr>
      </p:pic>
      <p:sp>
        <p:nvSpPr>
          <p:cNvPr id="4" name="Arrow: Right 3">
            <a:extLst>
              <a:ext uri="{FF2B5EF4-FFF2-40B4-BE49-F238E27FC236}">
                <a16:creationId xmlns:a16="http://schemas.microsoft.com/office/drawing/2014/main" id="{4B6762FE-3712-94DE-F03B-6AF9A4780D4E}"/>
              </a:ext>
            </a:extLst>
          </p:cNvPr>
          <p:cNvSpPr/>
          <p:nvPr/>
        </p:nvSpPr>
        <p:spPr>
          <a:xfrm>
            <a:off x="689740" y="3316079"/>
            <a:ext cx="1236452" cy="575095"/>
          </a:xfrm>
          <a:prstGeom prst="rightArrow">
            <a:avLst/>
          </a:prstGeom>
          <a:solidFill>
            <a:schemeClr val="tx1">
              <a:lumMod val="50000"/>
              <a:lumOff val="5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Times New Roman"/>
                <a:cs typeface="Times New Roman"/>
              </a:rPr>
              <a:t>LOAD</a:t>
            </a:r>
          </a:p>
        </p:txBody>
      </p:sp>
      <p:sp>
        <p:nvSpPr>
          <p:cNvPr id="6" name="Arrow: Right 5">
            <a:extLst>
              <a:ext uri="{FF2B5EF4-FFF2-40B4-BE49-F238E27FC236}">
                <a16:creationId xmlns:a16="http://schemas.microsoft.com/office/drawing/2014/main" id="{17D955A4-BA80-95FE-3487-07F0C5A997B8}"/>
              </a:ext>
            </a:extLst>
          </p:cNvPr>
          <p:cNvSpPr/>
          <p:nvPr/>
        </p:nvSpPr>
        <p:spPr>
          <a:xfrm>
            <a:off x="3018872" y="3344834"/>
            <a:ext cx="1178943" cy="517585"/>
          </a:xfrm>
          <a:prstGeom prst="rightArrow">
            <a:avLst/>
          </a:prstGeom>
          <a:solidFill>
            <a:schemeClr val="tx1">
              <a:lumMod val="50000"/>
              <a:lumOff val="5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Times New Roman"/>
              <a:cs typeface="Times New Roman"/>
            </a:endParaRPr>
          </a:p>
        </p:txBody>
      </p:sp>
      <p:sp>
        <p:nvSpPr>
          <p:cNvPr id="7" name="Rectangle: Rounded Corners 6">
            <a:extLst>
              <a:ext uri="{FF2B5EF4-FFF2-40B4-BE49-F238E27FC236}">
                <a16:creationId xmlns:a16="http://schemas.microsoft.com/office/drawing/2014/main" id="{89FD91FF-AF12-1810-FBC6-1883BAE23BF4}"/>
              </a:ext>
            </a:extLst>
          </p:cNvPr>
          <p:cNvSpPr/>
          <p:nvPr/>
        </p:nvSpPr>
        <p:spPr>
          <a:xfrm>
            <a:off x="4343940" y="3229694"/>
            <a:ext cx="1653395" cy="74762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latin typeface="Times New Roman"/>
                <a:cs typeface="Times New Roman"/>
              </a:rPr>
              <a:t>LOCAL</a:t>
            </a:r>
          </a:p>
        </p:txBody>
      </p:sp>
      <p:sp>
        <p:nvSpPr>
          <p:cNvPr id="8" name="Arrow: Right 7">
            <a:extLst>
              <a:ext uri="{FF2B5EF4-FFF2-40B4-BE49-F238E27FC236}">
                <a16:creationId xmlns:a16="http://schemas.microsoft.com/office/drawing/2014/main" id="{65769CCE-D1EB-C45E-D41C-C379F7A45B3E}"/>
              </a:ext>
            </a:extLst>
          </p:cNvPr>
          <p:cNvSpPr/>
          <p:nvPr/>
        </p:nvSpPr>
        <p:spPr>
          <a:xfrm>
            <a:off x="6153136" y="3344833"/>
            <a:ext cx="1121433" cy="575094"/>
          </a:xfrm>
          <a:prstGeom prst="rightArrow">
            <a:avLst/>
          </a:prstGeom>
          <a:solidFill>
            <a:schemeClr val="tx1">
              <a:lumMod val="50000"/>
              <a:lumOff val="5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Times New Roman"/>
                <a:cs typeface="Times New Roman"/>
              </a:rPr>
              <a:t>READ</a:t>
            </a:r>
          </a:p>
        </p:txBody>
      </p:sp>
      <p:pic>
        <p:nvPicPr>
          <p:cNvPr id="9" name="Picture 9" descr="Logo&#10;&#10;Description automatically generated">
            <a:extLst>
              <a:ext uri="{FF2B5EF4-FFF2-40B4-BE49-F238E27FC236}">
                <a16:creationId xmlns:a16="http://schemas.microsoft.com/office/drawing/2014/main" id="{1B50DB16-D7FC-E898-7BB0-8BC69F5208E7}"/>
              </a:ext>
            </a:extLst>
          </p:cNvPr>
          <p:cNvPicPr>
            <a:picLocks noChangeAspect="1"/>
          </p:cNvPicPr>
          <p:nvPr/>
        </p:nvPicPr>
        <p:blipFill>
          <a:blip r:embed="rId3"/>
          <a:stretch>
            <a:fillRect/>
          </a:stretch>
        </p:blipFill>
        <p:spPr>
          <a:xfrm>
            <a:off x="7400207" y="3225830"/>
            <a:ext cx="1733550" cy="923925"/>
          </a:xfrm>
          <a:prstGeom prst="rect">
            <a:avLst/>
          </a:prstGeom>
        </p:spPr>
      </p:pic>
      <p:sp>
        <p:nvSpPr>
          <p:cNvPr id="10" name="Arrow: Right 9">
            <a:extLst>
              <a:ext uri="{FF2B5EF4-FFF2-40B4-BE49-F238E27FC236}">
                <a16:creationId xmlns:a16="http://schemas.microsoft.com/office/drawing/2014/main" id="{9ECBC137-E22D-09FB-8C07-4DCD2ECCED39}"/>
              </a:ext>
            </a:extLst>
          </p:cNvPr>
          <p:cNvSpPr/>
          <p:nvPr/>
        </p:nvSpPr>
        <p:spPr>
          <a:xfrm>
            <a:off x="9201137" y="3316078"/>
            <a:ext cx="877019" cy="575094"/>
          </a:xfrm>
          <a:prstGeom prst="rightArrow">
            <a:avLst/>
          </a:prstGeom>
          <a:solidFill>
            <a:schemeClr val="tx1">
              <a:lumMod val="50000"/>
              <a:lumOff val="5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Times New Roman"/>
              <a:cs typeface="Times New Roman"/>
            </a:endParaRPr>
          </a:p>
        </p:txBody>
      </p:sp>
      <p:sp>
        <p:nvSpPr>
          <p:cNvPr id="11" name="Rectangle 10">
            <a:extLst>
              <a:ext uri="{FF2B5EF4-FFF2-40B4-BE49-F238E27FC236}">
                <a16:creationId xmlns:a16="http://schemas.microsoft.com/office/drawing/2014/main" id="{C985034F-4AF4-FBD0-0E60-BFEB61D5ACE4}"/>
              </a:ext>
            </a:extLst>
          </p:cNvPr>
          <p:cNvSpPr/>
          <p:nvPr/>
        </p:nvSpPr>
        <p:spPr>
          <a:xfrm>
            <a:off x="10282687" y="1591575"/>
            <a:ext cx="546339" cy="4083167"/>
          </a:xfrm>
          <a:prstGeom prst="rect">
            <a:avLst/>
          </a:prstGeom>
          <a:solidFill>
            <a:schemeClr val="tx1">
              <a:lumMod val="50000"/>
              <a:lumOff val="5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Times New Roman"/>
                <a:cs typeface="Times New Roman"/>
              </a:rPr>
              <a:t>T</a:t>
            </a:r>
          </a:p>
          <a:p>
            <a:pPr algn="ctr"/>
            <a:r>
              <a:rPr lang="en-US" b="1" dirty="0">
                <a:latin typeface="Times New Roman"/>
                <a:cs typeface="Times New Roman"/>
              </a:rPr>
              <a:t>R</a:t>
            </a:r>
          </a:p>
          <a:p>
            <a:pPr algn="ctr"/>
            <a:r>
              <a:rPr lang="en-US" b="1" dirty="0">
                <a:latin typeface="Times New Roman"/>
                <a:cs typeface="Times New Roman"/>
              </a:rPr>
              <a:t>A</a:t>
            </a:r>
          </a:p>
          <a:p>
            <a:pPr algn="ctr"/>
            <a:r>
              <a:rPr lang="en-US" b="1" dirty="0">
                <a:latin typeface="Times New Roman"/>
                <a:cs typeface="Times New Roman"/>
              </a:rPr>
              <a:t>N</a:t>
            </a:r>
          </a:p>
          <a:p>
            <a:pPr algn="ctr"/>
            <a:r>
              <a:rPr lang="en-US" b="1" dirty="0">
                <a:latin typeface="Times New Roman"/>
                <a:cs typeface="Times New Roman"/>
              </a:rPr>
              <a:t>S</a:t>
            </a:r>
          </a:p>
          <a:p>
            <a:pPr algn="ctr"/>
            <a:r>
              <a:rPr lang="en-US" b="1" dirty="0">
                <a:latin typeface="Times New Roman"/>
                <a:cs typeface="Times New Roman"/>
              </a:rPr>
              <a:t>F</a:t>
            </a:r>
          </a:p>
          <a:p>
            <a:pPr algn="ctr"/>
            <a:r>
              <a:rPr lang="en-US" b="1" dirty="0">
                <a:latin typeface="Times New Roman"/>
                <a:cs typeface="Times New Roman"/>
              </a:rPr>
              <a:t>O</a:t>
            </a:r>
          </a:p>
          <a:p>
            <a:pPr algn="ctr"/>
            <a:r>
              <a:rPr lang="en-US" b="1" dirty="0">
                <a:latin typeface="Times New Roman"/>
                <a:cs typeface="Times New Roman"/>
              </a:rPr>
              <a:t>R</a:t>
            </a:r>
          </a:p>
          <a:p>
            <a:pPr algn="ctr"/>
            <a:r>
              <a:rPr lang="en-US" b="1" dirty="0">
                <a:latin typeface="Times New Roman"/>
                <a:cs typeface="Times New Roman"/>
              </a:rPr>
              <a:t>M</a:t>
            </a:r>
          </a:p>
          <a:p>
            <a:pPr algn="ctr"/>
            <a:r>
              <a:rPr lang="en-US" b="1" dirty="0">
                <a:latin typeface="Times New Roman"/>
                <a:cs typeface="Times New Roman"/>
              </a:rPr>
              <a:t>A</a:t>
            </a:r>
          </a:p>
          <a:p>
            <a:pPr algn="ctr"/>
            <a:r>
              <a:rPr lang="en-US" b="1" dirty="0">
                <a:latin typeface="Times New Roman"/>
                <a:cs typeface="Times New Roman"/>
              </a:rPr>
              <a:t>T</a:t>
            </a:r>
          </a:p>
          <a:p>
            <a:pPr algn="ctr"/>
            <a:r>
              <a:rPr lang="en-US" b="1" dirty="0">
                <a:latin typeface="Times New Roman"/>
                <a:cs typeface="Times New Roman"/>
              </a:rPr>
              <a:t>I</a:t>
            </a:r>
          </a:p>
          <a:p>
            <a:pPr algn="ctr"/>
            <a:r>
              <a:rPr lang="en-US" b="1" dirty="0">
                <a:latin typeface="Times New Roman"/>
                <a:cs typeface="Times New Roman"/>
              </a:rPr>
              <a:t>O</a:t>
            </a:r>
          </a:p>
          <a:p>
            <a:pPr algn="ctr"/>
            <a:r>
              <a:rPr lang="en-US" b="1" dirty="0">
                <a:latin typeface="Times New Roman"/>
                <a:cs typeface="Times New Roman"/>
              </a:rPr>
              <a:t>N</a:t>
            </a:r>
          </a:p>
        </p:txBody>
      </p:sp>
      <p:sp>
        <p:nvSpPr>
          <p:cNvPr id="12" name="Arrow: Curved Right 11">
            <a:extLst>
              <a:ext uri="{FF2B5EF4-FFF2-40B4-BE49-F238E27FC236}">
                <a16:creationId xmlns:a16="http://schemas.microsoft.com/office/drawing/2014/main" id="{8276FFA7-9DAC-B5AC-BC19-A736926506F4}"/>
              </a:ext>
            </a:extLst>
          </p:cNvPr>
          <p:cNvSpPr/>
          <p:nvPr/>
        </p:nvSpPr>
        <p:spPr>
          <a:xfrm>
            <a:off x="9525861" y="5279451"/>
            <a:ext cx="704491" cy="1207698"/>
          </a:xfrm>
          <a:prstGeom prst="curvedRightArrow">
            <a:avLst/>
          </a:prstGeom>
          <a:solidFill>
            <a:schemeClr val="tx1">
              <a:lumMod val="50000"/>
              <a:lumOff val="50000"/>
            </a:schemeClr>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1707202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0452-444C-250E-7D47-316152684226}"/>
              </a:ext>
            </a:extLst>
          </p:cNvPr>
          <p:cNvSpPr>
            <a:spLocks noGrp="1"/>
          </p:cNvSpPr>
          <p:nvPr>
            <p:ph type="title"/>
          </p:nvPr>
        </p:nvSpPr>
        <p:spPr>
          <a:xfrm>
            <a:off x="992902" y="192597"/>
            <a:ext cx="10012129" cy="2145073"/>
          </a:xfrm>
        </p:spPr>
        <p:txBody>
          <a:bodyPr>
            <a:normAutofit/>
          </a:bodyPr>
          <a:lstStyle/>
          <a:p>
            <a:pPr algn="ctr"/>
            <a:r>
              <a:rPr lang="en-US" sz="4400" b="1" dirty="0">
                <a:latin typeface="Times New Roman"/>
                <a:cs typeface="Times New Roman"/>
              </a:rPr>
              <a:t>TRANSFORMATIONS ON DATAFRAMES</a:t>
            </a:r>
            <a:endParaRPr lang="en-US" sz="4400">
              <a:ea typeface="+mj-lt"/>
              <a:cs typeface="+mj-lt"/>
            </a:endParaRPr>
          </a:p>
          <a:p>
            <a:endParaRPr lang="en-US" dirty="0"/>
          </a:p>
        </p:txBody>
      </p:sp>
      <p:graphicFrame>
        <p:nvGraphicFramePr>
          <p:cNvPr id="5" name="Content Placeholder 2">
            <a:extLst>
              <a:ext uri="{FF2B5EF4-FFF2-40B4-BE49-F238E27FC236}">
                <a16:creationId xmlns:a16="http://schemas.microsoft.com/office/drawing/2014/main" id="{C20C7E69-5E49-54A7-6F72-AE45DFAFC616}"/>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5111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0E03-6DA3-D78B-97B6-5483A1BBBFB4}"/>
              </a:ext>
            </a:extLst>
          </p:cNvPr>
          <p:cNvSpPr>
            <a:spLocks noGrp="1"/>
          </p:cNvSpPr>
          <p:nvPr>
            <p:ph type="title"/>
          </p:nvPr>
        </p:nvSpPr>
        <p:spPr>
          <a:xfrm>
            <a:off x="1956183" y="178220"/>
            <a:ext cx="7927412" cy="1641864"/>
          </a:xfrm>
        </p:spPr>
        <p:txBody>
          <a:bodyPr/>
          <a:lstStyle/>
          <a:p>
            <a:pPr algn="ctr"/>
            <a:r>
              <a:rPr lang="en-US" b="1" dirty="0">
                <a:latin typeface="Times New Roman"/>
                <a:cs typeface="Times New Roman"/>
              </a:rPr>
              <a:t>WORKFLOW 2</a:t>
            </a:r>
            <a:endParaRPr lang="en-US">
              <a:ea typeface="+mj-lt"/>
              <a:cs typeface="+mj-lt"/>
            </a:endParaRPr>
          </a:p>
          <a:p>
            <a:endParaRPr lang="en-US" dirty="0"/>
          </a:p>
        </p:txBody>
      </p:sp>
      <p:pic>
        <p:nvPicPr>
          <p:cNvPr id="4" name="Picture 4" descr="A picture containing text, clipart&#10;&#10;Description automatically generated">
            <a:extLst>
              <a:ext uri="{FF2B5EF4-FFF2-40B4-BE49-F238E27FC236}">
                <a16:creationId xmlns:a16="http://schemas.microsoft.com/office/drawing/2014/main" id="{1B94EE01-4079-31AD-673F-2CBC5B82E4CA}"/>
              </a:ext>
            </a:extLst>
          </p:cNvPr>
          <p:cNvPicPr>
            <a:picLocks noGrp="1" noChangeAspect="1"/>
          </p:cNvPicPr>
          <p:nvPr>
            <p:ph idx="1"/>
          </p:nvPr>
        </p:nvPicPr>
        <p:blipFill>
          <a:blip r:embed="rId2"/>
          <a:stretch>
            <a:fillRect/>
          </a:stretch>
        </p:blipFill>
        <p:spPr>
          <a:xfrm>
            <a:off x="1511341" y="1598567"/>
            <a:ext cx="1685925" cy="981075"/>
          </a:xfrm>
        </p:spPr>
      </p:pic>
      <p:sp>
        <p:nvSpPr>
          <p:cNvPr id="5" name="Arrow: Up-Down 4">
            <a:extLst>
              <a:ext uri="{FF2B5EF4-FFF2-40B4-BE49-F238E27FC236}">
                <a16:creationId xmlns:a16="http://schemas.microsoft.com/office/drawing/2014/main" id="{0064C134-D96E-C74C-F6B3-241E217D936A}"/>
              </a:ext>
            </a:extLst>
          </p:cNvPr>
          <p:cNvSpPr/>
          <p:nvPr/>
        </p:nvSpPr>
        <p:spPr>
          <a:xfrm>
            <a:off x="1867563" y="2659177"/>
            <a:ext cx="690113" cy="2099094"/>
          </a:xfrm>
          <a:prstGeom prst="upDownArrow">
            <a:avLst/>
          </a:prstGeom>
          <a:solidFill>
            <a:srgbClr val="E30E0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descr="Graphical user interface, text&#10;&#10;Description automatically generated">
            <a:extLst>
              <a:ext uri="{FF2B5EF4-FFF2-40B4-BE49-F238E27FC236}">
                <a16:creationId xmlns:a16="http://schemas.microsoft.com/office/drawing/2014/main" id="{6A31A07F-E71F-BF25-F407-AA1C01B902F8}"/>
              </a:ext>
            </a:extLst>
          </p:cNvPr>
          <p:cNvPicPr>
            <a:picLocks noChangeAspect="1"/>
          </p:cNvPicPr>
          <p:nvPr/>
        </p:nvPicPr>
        <p:blipFill>
          <a:blip r:embed="rId3"/>
          <a:stretch>
            <a:fillRect/>
          </a:stretch>
        </p:blipFill>
        <p:spPr>
          <a:xfrm>
            <a:off x="1344194" y="4955966"/>
            <a:ext cx="2257425" cy="942975"/>
          </a:xfrm>
          <a:prstGeom prst="rect">
            <a:avLst/>
          </a:prstGeom>
        </p:spPr>
      </p:pic>
      <p:sp>
        <p:nvSpPr>
          <p:cNvPr id="7" name="Arrow: Chevron 6">
            <a:extLst>
              <a:ext uri="{FF2B5EF4-FFF2-40B4-BE49-F238E27FC236}">
                <a16:creationId xmlns:a16="http://schemas.microsoft.com/office/drawing/2014/main" id="{B859CAAA-CE50-7AC9-3A99-BEDA4648ADD7}"/>
              </a:ext>
            </a:extLst>
          </p:cNvPr>
          <p:cNvSpPr/>
          <p:nvPr/>
        </p:nvSpPr>
        <p:spPr>
          <a:xfrm>
            <a:off x="4068194" y="5168062"/>
            <a:ext cx="1337093" cy="517585"/>
          </a:xfrm>
          <a:prstGeom prst="chevron">
            <a:avLst/>
          </a:prstGeom>
          <a:solidFill>
            <a:srgbClr val="E30E0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 name="Arrow: Chevron 7">
            <a:extLst>
              <a:ext uri="{FF2B5EF4-FFF2-40B4-BE49-F238E27FC236}">
                <a16:creationId xmlns:a16="http://schemas.microsoft.com/office/drawing/2014/main" id="{A6802232-7863-4022-5CBB-3A57C98B6F1A}"/>
              </a:ext>
            </a:extLst>
          </p:cNvPr>
          <p:cNvSpPr/>
          <p:nvPr/>
        </p:nvSpPr>
        <p:spPr>
          <a:xfrm>
            <a:off x="3478724" y="1875648"/>
            <a:ext cx="1092679" cy="445698"/>
          </a:xfrm>
          <a:prstGeom prst="chevron">
            <a:avLst/>
          </a:prstGeom>
          <a:solidFill>
            <a:srgbClr val="E30E0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9" name="Picture 9">
            <a:extLst>
              <a:ext uri="{FF2B5EF4-FFF2-40B4-BE49-F238E27FC236}">
                <a16:creationId xmlns:a16="http://schemas.microsoft.com/office/drawing/2014/main" id="{7CB9B34D-0369-5668-56D5-C16130397193}"/>
              </a:ext>
            </a:extLst>
          </p:cNvPr>
          <p:cNvPicPr>
            <a:picLocks noChangeAspect="1"/>
          </p:cNvPicPr>
          <p:nvPr/>
        </p:nvPicPr>
        <p:blipFill>
          <a:blip r:embed="rId4"/>
          <a:stretch>
            <a:fillRect/>
          </a:stretch>
        </p:blipFill>
        <p:spPr>
          <a:xfrm>
            <a:off x="4957312" y="1364680"/>
            <a:ext cx="1616016" cy="1454451"/>
          </a:xfrm>
          <a:prstGeom prst="rect">
            <a:avLst/>
          </a:prstGeom>
        </p:spPr>
      </p:pic>
      <p:sp>
        <p:nvSpPr>
          <p:cNvPr id="10" name="Arrow: Chevron 9">
            <a:extLst>
              <a:ext uri="{FF2B5EF4-FFF2-40B4-BE49-F238E27FC236}">
                <a16:creationId xmlns:a16="http://schemas.microsoft.com/office/drawing/2014/main" id="{6FA70E89-5E27-EB38-ACF5-90A05C224AD4}"/>
              </a:ext>
            </a:extLst>
          </p:cNvPr>
          <p:cNvSpPr/>
          <p:nvPr/>
        </p:nvSpPr>
        <p:spPr>
          <a:xfrm>
            <a:off x="7044308" y="1875646"/>
            <a:ext cx="1337093" cy="416944"/>
          </a:xfrm>
          <a:prstGeom prst="chevron">
            <a:avLst/>
          </a:prstGeom>
          <a:solidFill>
            <a:srgbClr val="E30E0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11" name="Picture 11" descr="A picture containing text, clipart&#10;&#10;Description automatically generated">
            <a:extLst>
              <a:ext uri="{FF2B5EF4-FFF2-40B4-BE49-F238E27FC236}">
                <a16:creationId xmlns:a16="http://schemas.microsoft.com/office/drawing/2014/main" id="{C7F34ABC-2DA2-0F0D-001E-8A2B408A93D4}"/>
              </a:ext>
            </a:extLst>
          </p:cNvPr>
          <p:cNvPicPr>
            <a:picLocks noChangeAspect="1"/>
          </p:cNvPicPr>
          <p:nvPr/>
        </p:nvPicPr>
        <p:blipFill>
          <a:blip r:embed="rId5"/>
          <a:stretch>
            <a:fillRect/>
          </a:stretch>
        </p:blipFill>
        <p:spPr>
          <a:xfrm>
            <a:off x="8780972" y="1436567"/>
            <a:ext cx="1444925" cy="1454450"/>
          </a:xfrm>
          <a:prstGeom prst="rect">
            <a:avLst/>
          </a:prstGeom>
        </p:spPr>
      </p:pic>
      <p:pic>
        <p:nvPicPr>
          <p:cNvPr id="12" name="Picture 12" descr="Diagram&#10;&#10;Description automatically generated">
            <a:extLst>
              <a:ext uri="{FF2B5EF4-FFF2-40B4-BE49-F238E27FC236}">
                <a16:creationId xmlns:a16="http://schemas.microsoft.com/office/drawing/2014/main" id="{480E63BA-4597-7CE9-0A66-E51C218C648D}"/>
              </a:ext>
            </a:extLst>
          </p:cNvPr>
          <p:cNvPicPr>
            <a:picLocks noChangeAspect="1"/>
          </p:cNvPicPr>
          <p:nvPr/>
        </p:nvPicPr>
        <p:blipFill>
          <a:blip r:embed="rId6"/>
          <a:stretch>
            <a:fillRect/>
          </a:stretch>
        </p:blipFill>
        <p:spPr>
          <a:xfrm>
            <a:off x="5797131" y="4756659"/>
            <a:ext cx="2265512" cy="1456606"/>
          </a:xfrm>
          <a:prstGeom prst="rect">
            <a:avLst/>
          </a:prstGeom>
        </p:spPr>
      </p:pic>
    </p:spTree>
    <p:extLst>
      <p:ext uri="{BB962C8B-B14F-4D97-AF65-F5344CB8AC3E}">
        <p14:creationId xmlns:p14="http://schemas.microsoft.com/office/powerpoint/2010/main" val="3941239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36EA5391-6089-6EE3-C4FB-03B339893FE1}"/>
              </a:ext>
            </a:extLst>
          </p:cNvPr>
          <p:cNvSpPr>
            <a:spLocks noGrp="1"/>
          </p:cNvSpPr>
          <p:nvPr>
            <p:ph type="title"/>
          </p:nvPr>
        </p:nvSpPr>
        <p:spPr>
          <a:xfrm>
            <a:off x="604712" y="2272485"/>
            <a:ext cx="4404996" cy="2493876"/>
          </a:xfrm>
        </p:spPr>
        <p:txBody>
          <a:bodyPr anchor="b">
            <a:normAutofit/>
          </a:bodyPr>
          <a:lstStyle/>
          <a:p>
            <a:r>
              <a:rPr lang="en-US" b="1" dirty="0">
                <a:latin typeface="Corbel"/>
              </a:rPr>
              <a:t>To read CSV file into spark</a:t>
            </a:r>
            <a:endParaRPr lang="en-US" dirty="0">
              <a:ea typeface="+mj-lt"/>
              <a:cs typeface="+mj-lt"/>
            </a:endParaRPr>
          </a:p>
          <a:p>
            <a:endParaRPr lang="en-US" sz="4400"/>
          </a:p>
        </p:txBody>
      </p:sp>
      <p:sp>
        <p:nvSpPr>
          <p:cNvPr id="3" name="Content Placeholder 2">
            <a:extLst>
              <a:ext uri="{FF2B5EF4-FFF2-40B4-BE49-F238E27FC236}">
                <a16:creationId xmlns:a16="http://schemas.microsoft.com/office/drawing/2014/main" id="{850E0969-0F3E-642F-9CC8-145C9831B304}"/>
              </a:ext>
            </a:extLst>
          </p:cNvPr>
          <p:cNvSpPr>
            <a:spLocks noGrp="1"/>
          </p:cNvSpPr>
          <p:nvPr>
            <p:ph idx="1"/>
          </p:nvPr>
        </p:nvSpPr>
        <p:spPr>
          <a:xfrm>
            <a:off x="4802899" y="567905"/>
            <a:ext cx="6331563" cy="634492"/>
          </a:xfrm>
        </p:spPr>
        <p:txBody>
          <a:bodyPr vert="horz" lIns="91440" tIns="45720" rIns="91440" bIns="45720" rtlCol="0" anchor="t">
            <a:noAutofit/>
          </a:bodyPr>
          <a:lstStyle/>
          <a:p>
            <a:r>
              <a:rPr lang="en-US" sz="2400" b="1" dirty="0">
                <a:ea typeface="+mn-lt"/>
                <a:cs typeface="+mn-lt"/>
              </a:rPr>
              <a:t>DatafinitiElectronicsProductsPricingData.csv</a:t>
            </a:r>
            <a:endParaRPr lang="en-US" sz="2400" dirty="0">
              <a:ea typeface="+mn-lt"/>
              <a:cs typeface="+mn-lt"/>
            </a:endParaRPr>
          </a:p>
          <a:p>
            <a:pPr>
              <a:buClr>
                <a:srgbClr val="B1005E"/>
              </a:buClr>
            </a:pPr>
            <a:endParaRPr lang="en-US" sz="1800">
              <a:cs typeface="Calibri"/>
            </a:endParaRPr>
          </a:p>
        </p:txBody>
      </p:sp>
      <p:sp>
        <p:nvSpPr>
          <p:cNvPr id="30"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32"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3" name="Oval 32">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Text&#10;&#10;Description automatically generated">
            <a:extLst>
              <a:ext uri="{FF2B5EF4-FFF2-40B4-BE49-F238E27FC236}">
                <a16:creationId xmlns:a16="http://schemas.microsoft.com/office/drawing/2014/main" id="{4C57B86B-8D8F-98A8-1C3E-4A5FE06C2321}"/>
              </a:ext>
            </a:extLst>
          </p:cNvPr>
          <p:cNvPicPr>
            <a:picLocks noChangeAspect="1"/>
          </p:cNvPicPr>
          <p:nvPr/>
        </p:nvPicPr>
        <p:blipFill rotWithShape="1">
          <a:blip r:embed="rId2"/>
          <a:srcRect t="20206" r="-1" b="3244"/>
          <a:stretch/>
        </p:blipFill>
        <p:spPr>
          <a:xfrm>
            <a:off x="5326048" y="1212670"/>
            <a:ext cx="6455358" cy="5037908"/>
          </a:xfrm>
          <a:prstGeom prst="rect">
            <a:avLst/>
          </a:prstGeom>
        </p:spPr>
      </p:pic>
    </p:spTree>
    <p:extLst>
      <p:ext uri="{BB962C8B-B14F-4D97-AF65-F5344CB8AC3E}">
        <p14:creationId xmlns:p14="http://schemas.microsoft.com/office/powerpoint/2010/main" val="4129869775"/>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ConfettiVTI</vt:lpstr>
      <vt:lpstr>BrushVTI</vt:lpstr>
      <vt:lpstr>RETAIL SALES</vt:lpstr>
      <vt:lpstr>OBJECTIVE</vt:lpstr>
      <vt:lpstr>ARCHITECTURE</vt:lpstr>
      <vt:lpstr>TECHNICAL SPECIFICATION </vt:lpstr>
      <vt:lpstr>INGESTION AND PREPARATION OF WORKFLOW 1 &amp; 2  </vt:lpstr>
      <vt:lpstr>WORKFLOW 1 </vt:lpstr>
      <vt:lpstr>TRANSFORMATIONS ON DATAFRAMES </vt:lpstr>
      <vt:lpstr>WORKFLOW 2 </vt:lpstr>
      <vt:lpstr>To read CSV file into spark </vt:lpstr>
      <vt:lpstr>Business queries</vt:lpstr>
      <vt:lpstr>PowerPoint Presentation</vt:lpstr>
      <vt:lpstr>QUERY 5: Whether New or Used product sales are High/Low  </vt:lpstr>
      <vt:lpstr>DATA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325</cp:revision>
  <dcterms:created xsi:type="dcterms:W3CDTF">2022-06-15T09:03:18Z</dcterms:created>
  <dcterms:modified xsi:type="dcterms:W3CDTF">2022-06-15T10:28:24Z</dcterms:modified>
</cp:coreProperties>
</file>